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3"/>
  </p:notesMasterIdLst>
  <p:sldIdLst>
    <p:sldId id="256" r:id="rId2"/>
    <p:sldId id="257" r:id="rId3"/>
    <p:sldId id="258" r:id="rId4"/>
    <p:sldId id="261" r:id="rId5"/>
    <p:sldId id="259" r:id="rId6"/>
    <p:sldId id="262" r:id="rId7"/>
    <p:sldId id="263" r:id="rId8"/>
    <p:sldId id="264" r:id="rId9"/>
    <p:sldId id="265" r:id="rId10"/>
    <p:sldId id="266" r:id="rId11"/>
    <p:sldId id="267" r:id="rId12"/>
    <p:sldId id="308" r:id="rId13"/>
    <p:sldId id="292" r:id="rId14"/>
    <p:sldId id="268" r:id="rId15"/>
    <p:sldId id="270" r:id="rId16"/>
    <p:sldId id="300" r:id="rId17"/>
    <p:sldId id="294" r:id="rId18"/>
    <p:sldId id="309" r:id="rId19"/>
    <p:sldId id="310" r:id="rId20"/>
    <p:sldId id="311" r:id="rId21"/>
    <p:sldId id="312" r:id="rId22"/>
    <p:sldId id="271" r:id="rId23"/>
    <p:sldId id="272" r:id="rId24"/>
    <p:sldId id="298" r:id="rId25"/>
    <p:sldId id="320" r:id="rId26"/>
    <p:sldId id="321" r:id="rId27"/>
    <p:sldId id="322" r:id="rId28"/>
    <p:sldId id="297" r:id="rId29"/>
    <p:sldId id="273" r:id="rId30"/>
    <p:sldId id="319" r:id="rId31"/>
    <p:sldId id="291" r:id="rId32"/>
    <p:sldId id="274" r:id="rId33"/>
    <p:sldId id="289" r:id="rId34"/>
    <p:sldId id="276" r:id="rId35"/>
    <p:sldId id="293" r:id="rId36"/>
    <p:sldId id="275" r:id="rId37"/>
    <p:sldId id="290" r:id="rId38"/>
    <p:sldId id="301" r:id="rId39"/>
    <p:sldId id="302" r:id="rId40"/>
    <p:sldId id="303" r:id="rId41"/>
    <p:sldId id="305" r:id="rId42"/>
    <p:sldId id="277" r:id="rId43"/>
    <p:sldId id="306" r:id="rId44"/>
    <p:sldId id="304" r:id="rId45"/>
    <p:sldId id="279" r:id="rId46"/>
    <p:sldId id="282" r:id="rId47"/>
    <p:sldId id="313" r:id="rId48"/>
    <p:sldId id="316" r:id="rId49"/>
    <p:sldId id="314" r:id="rId50"/>
    <p:sldId id="315" r:id="rId51"/>
    <p:sldId id="318" r:id="rId52"/>
    <p:sldId id="281" r:id="rId53"/>
    <p:sldId id="284" r:id="rId54"/>
    <p:sldId id="287" r:id="rId55"/>
    <p:sldId id="285" r:id="rId56"/>
    <p:sldId id="288" r:id="rId57"/>
    <p:sldId id="299" r:id="rId58"/>
    <p:sldId id="307" r:id="rId59"/>
    <p:sldId id="295" r:id="rId60"/>
    <p:sldId id="296"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91" d="100"/>
          <a:sy n="91" d="100"/>
        </p:scale>
        <p:origin x="2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 Id="rId4" Type="http://schemas.openxmlformats.org/officeDocument/2006/relationships/image" Target="../media/image19.jpg"/></Relationships>
</file>

<file path=ppt/diagrams/_rels/data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 Id="rId4" Type="http://schemas.openxmlformats.org/officeDocument/2006/relationships/image" Target="../media/image60.jpg"/></Relationships>
</file>

<file path=ppt/diagrams/_rels/data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diagrams/_rels/data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image" Target="../media/image80.jpg"/></Relationships>
</file>

<file path=ppt/diagrams/_rels/data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image" Target="../media/image86.jpg"/><Relationship Id="rId4" Type="http://schemas.openxmlformats.org/officeDocument/2006/relationships/image" Target="../media/image8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 Id="rId4"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 Id="rId4" Type="http://schemas.openxmlformats.org/officeDocument/2006/relationships/image" Target="../media/image60.jpg"/></Relationships>
</file>

<file path=ppt/diagrams/_rels/drawing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image" Target="../media/image80.jpg"/></Relationships>
</file>

<file path=ppt/diagrams/_rels/drawing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image" Target="../media/image86.jpg"/><Relationship Id="rId4" Type="http://schemas.openxmlformats.org/officeDocument/2006/relationships/image" Target="../media/image8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E96CC-A1EA-438C-BDBC-677A483B9C0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47D9163B-FBF5-4EBF-B924-A762CA975E32}">
      <dgm:prSet phldrT="[Text]" custT="1"/>
      <dgm:spPr/>
      <dgm:t>
        <a:bodyPr/>
        <a:lstStyle/>
        <a:p>
          <a:r>
            <a:rPr lang="en-US" sz="2400" dirty="0"/>
            <a:t>15000</a:t>
          </a:r>
          <a:endParaRPr lang="en-IN" sz="2400" dirty="0"/>
        </a:p>
      </dgm:t>
    </dgm:pt>
    <dgm:pt modelId="{54A5ADE8-7E3A-4316-BFE8-B36DA11D1248}" type="parTrans" cxnId="{65D8C956-3469-42D8-8515-EFD31C71A8DB}">
      <dgm:prSet/>
      <dgm:spPr/>
      <dgm:t>
        <a:bodyPr/>
        <a:lstStyle/>
        <a:p>
          <a:endParaRPr lang="en-IN"/>
        </a:p>
      </dgm:t>
    </dgm:pt>
    <dgm:pt modelId="{93F31253-2CEE-4C6D-898B-C22AAAE5CB6D}" type="sibTrans" cxnId="{65D8C956-3469-42D8-8515-EFD31C71A8DB}">
      <dgm:prSet/>
      <dgm:spPr/>
      <dgm:t>
        <a:bodyPr/>
        <a:lstStyle/>
        <a:p>
          <a:endParaRPr lang="en-IN"/>
        </a:p>
      </dgm:t>
    </dgm:pt>
    <dgm:pt modelId="{D42720BD-EC08-40FC-9123-3C9AEAF71679}">
      <dgm:prSet phldrT="[Text]"/>
      <dgm:spPr/>
      <dgm:t>
        <a:bodyPr/>
        <a:lstStyle/>
        <a:p>
          <a:r>
            <a:rPr lang="en-US" dirty="0"/>
            <a:t>20000</a:t>
          </a:r>
          <a:endParaRPr lang="en-IN" dirty="0"/>
        </a:p>
      </dgm:t>
    </dgm:pt>
    <dgm:pt modelId="{A01FAB44-3D79-4430-A6B7-1F05D8715ACA}" type="parTrans" cxnId="{B70A13EF-8A4C-4EF4-875C-CEFB2CAB031A}">
      <dgm:prSet/>
      <dgm:spPr/>
      <dgm:t>
        <a:bodyPr/>
        <a:lstStyle/>
        <a:p>
          <a:endParaRPr lang="en-IN"/>
        </a:p>
      </dgm:t>
    </dgm:pt>
    <dgm:pt modelId="{13032EDD-4B51-4336-8044-3691DBD486C1}" type="sibTrans" cxnId="{B70A13EF-8A4C-4EF4-875C-CEFB2CAB031A}">
      <dgm:prSet/>
      <dgm:spPr/>
      <dgm:t>
        <a:bodyPr/>
        <a:lstStyle/>
        <a:p>
          <a:endParaRPr lang="en-IN"/>
        </a:p>
      </dgm:t>
    </dgm:pt>
    <dgm:pt modelId="{13DF3743-D148-473C-B806-DECBA367D0D5}">
      <dgm:prSet phldrT="[Text]" custT="1"/>
      <dgm:spPr/>
      <dgm:t>
        <a:bodyPr/>
        <a:lstStyle/>
        <a:p>
          <a:r>
            <a:rPr lang="en-US" sz="2400" dirty="0"/>
            <a:t>25000</a:t>
          </a:r>
          <a:endParaRPr lang="en-IN" sz="2400" dirty="0"/>
        </a:p>
      </dgm:t>
    </dgm:pt>
    <dgm:pt modelId="{8AA01038-E3E3-4B12-AB6A-CD3B0C74426A}" type="parTrans" cxnId="{FD4934A8-0EBE-4AE6-8CED-FCD08C8F15B9}">
      <dgm:prSet/>
      <dgm:spPr/>
      <dgm:t>
        <a:bodyPr/>
        <a:lstStyle/>
        <a:p>
          <a:endParaRPr lang="en-IN"/>
        </a:p>
      </dgm:t>
    </dgm:pt>
    <dgm:pt modelId="{878898D5-40FD-4BF1-940C-9DC003011EF0}" type="sibTrans" cxnId="{FD4934A8-0EBE-4AE6-8CED-FCD08C8F15B9}">
      <dgm:prSet/>
      <dgm:spPr/>
      <dgm:t>
        <a:bodyPr/>
        <a:lstStyle/>
        <a:p>
          <a:endParaRPr lang="en-IN"/>
        </a:p>
      </dgm:t>
    </dgm:pt>
    <dgm:pt modelId="{8906BBF4-9FED-4093-A087-D032E8A8CE32}">
      <dgm:prSet phldrT="[Text]"/>
      <dgm:spPr/>
      <dgm:t>
        <a:bodyPr/>
        <a:lstStyle/>
        <a:p>
          <a:r>
            <a:rPr lang="en-US" dirty="0"/>
            <a:t>10000</a:t>
          </a:r>
          <a:endParaRPr lang="en-IN" dirty="0"/>
        </a:p>
      </dgm:t>
    </dgm:pt>
    <dgm:pt modelId="{CE1CC1C8-439A-48EE-8E3B-4692F727287F}" type="parTrans" cxnId="{38A6EA6D-C126-45AC-806E-A7ADBA65A8F8}">
      <dgm:prSet/>
      <dgm:spPr/>
      <dgm:t>
        <a:bodyPr/>
        <a:lstStyle/>
        <a:p>
          <a:endParaRPr lang="en-IN"/>
        </a:p>
      </dgm:t>
    </dgm:pt>
    <dgm:pt modelId="{D9434F06-A7B0-4542-8DB1-537330378248}" type="sibTrans" cxnId="{38A6EA6D-C126-45AC-806E-A7ADBA65A8F8}">
      <dgm:prSet/>
      <dgm:spPr/>
      <dgm:t>
        <a:bodyPr/>
        <a:lstStyle/>
        <a:p>
          <a:endParaRPr lang="en-IN"/>
        </a:p>
      </dgm:t>
    </dgm:pt>
    <dgm:pt modelId="{01D9F52F-27BB-497D-8B0D-B7E1EF2372A3}" type="pres">
      <dgm:prSet presAssocID="{310E96CC-A1EA-438C-BDBC-677A483B9C07}" presName="Name0" presStyleCnt="0">
        <dgm:presLayoutVars>
          <dgm:dir/>
          <dgm:resizeHandles val="exact"/>
        </dgm:presLayoutVars>
      </dgm:prSet>
      <dgm:spPr/>
    </dgm:pt>
    <dgm:pt modelId="{95C8EDD3-E923-4C19-832E-A17019F337CB}" type="pres">
      <dgm:prSet presAssocID="{47D9163B-FBF5-4EBF-B924-A762CA975E32}" presName="compNode" presStyleCnt="0"/>
      <dgm:spPr/>
    </dgm:pt>
    <dgm:pt modelId="{2ED0479C-B97F-40B8-BDB9-214C4B31D402}" type="pres">
      <dgm:prSet presAssocID="{47D9163B-FBF5-4EBF-B924-A762CA975E32}" presName="pictRect" presStyleLbl="node1" presStyleIdx="0" presStyleCnt="4" custScaleX="109586" custScaleY="92522"/>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F456DB74-7494-44D3-8FDB-D0A682098B0C}" type="pres">
      <dgm:prSet presAssocID="{47D9163B-FBF5-4EBF-B924-A762CA975E32}" presName="textRect" presStyleLbl="revTx" presStyleIdx="0" presStyleCnt="4" custAng="10800000" custFlipVert="1" custScaleX="68190" custScaleY="71700">
        <dgm:presLayoutVars>
          <dgm:bulletEnabled val="1"/>
        </dgm:presLayoutVars>
      </dgm:prSet>
      <dgm:spPr/>
    </dgm:pt>
    <dgm:pt modelId="{9D01D2FA-8080-4A99-B0B5-D0374EE70CB5}" type="pres">
      <dgm:prSet presAssocID="{93F31253-2CEE-4C6D-898B-C22AAAE5CB6D}" presName="sibTrans" presStyleLbl="sibTrans2D1" presStyleIdx="0" presStyleCnt="0"/>
      <dgm:spPr/>
    </dgm:pt>
    <dgm:pt modelId="{D2A15B85-E05D-42F0-9F4F-08375BE6CC18}" type="pres">
      <dgm:prSet presAssocID="{D42720BD-EC08-40FC-9123-3C9AEAF71679}" presName="compNode" presStyleCnt="0"/>
      <dgm:spPr/>
    </dgm:pt>
    <dgm:pt modelId="{41776138-65B0-47A0-9023-4913D285F4A3}" type="pres">
      <dgm:prSet presAssocID="{D42720BD-EC08-40FC-9123-3C9AEAF71679}"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EFBBC9C3-8F57-4176-8163-D62C2D04BB46}" type="pres">
      <dgm:prSet presAssocID="{D42720BD-EC08-40FC-9123-3C9AEAF71679}" presName="textRect" presStyleLbl="revTx" presStyleIdx="1" presStyleCnt="4" custScaleX="44802" custScaleY="83222">
        <dgm:presLayoutVars>
          <dgm:bulletEnabled val="1"/>
        </dgm:presLayoutVars>
      </dgm:prSet>
      <dgm:spPr/>
    </dgm:pt>
    <dgm:pt modelId="{727BB9CC-0FDE-4439-B341-360E5BFB64C7}" type="pres">
      <dgm:prSet presAssocID="{13032EDD-4B51-4336-8044-3691DBD486C1}" presName="sibTrans" presStyleLbl="sibTrans2D1" presStyleIdx="0" presStyleCnt="0"/>
      <dgm:spPr/>
    </dgm:pt>
    <dgm:pt modelId="{A5D9B317-F209-4AE9-BBA6-D839324D4CB6}" type="pres">
      <dgm:prSet presAssocID="{13DF3743-D148-473C-B806-DECBA367D0D5}" presName="compNode" presStyleCnt="0"/>
      <dgm:spPr/>
    </dgm:pt>
    <dgm:pt modelId="{6A16BC9D-838E-4417-85D8-4E4BA71682B0}" type="pres">
      <dgm:prSet presAssocID="{13DF3743-D148-473C-B806-DECBA367D0D5}" presName="pictRect" presStyleLbl="node1" presStyleIdx="2" presStyleCnt="4" custAng="10800000" custFlipVert="1" custScaleX="115645" custScaleY="108777" custLinFactNeighborX="4904" custLinFactNeighborY="-25732"/>
      <dgm:spPr>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dgm:spPr>
    </dgm:pt>
    <dgm:pt modelId="{8483A258-697D-42B7-9A88-15F80B8735CF}" type="pres">
      <dgm:prSet presAssocID="{13DF3743-D148-473C-B806-DECBA367D0D5}" presName="textRect" presStyleLbl="revTx" presStyleIdx="2" presStyleCnt="4" custAng="10800000" custFlipVert="1" custFlipHor="1" custScaleX="62189" custScaleY="100496">
        <dgm:presLayoutVars>
          <dgm:bulletEnabled val="1"/>
        </dgm:presLayoutVars>
      </dgm:prSet>
      <dgm:spPr/>
    </dgm:pt>
    <dgm:pt modelId="{83E9E6B2-3EBC-43FB-A22D-C15CC500A117}" type="pres">
      <dgm:prSet presAssocID="{878898D5-40FD-4BF1-940C-9DC003011EF0}" presName="sibTrans" presStyleLbl="sibTrans2D1" presStyleIdx="0" presStyleCnt="0"/>
      <dgm:spPr/>
    </dgm:pt>
    <dgm:pt modelId="{78045D42-03F7-416F-965C-9706D5864FD3}" type="pres">
      <dgm:prSet presAssocID="{8906BBF4-9FED-4093-A087-D032E8A8CE32}" presName="compNode" presStyleCnt="0"/>
      <dgm:spPr/>
    </dgm:pt>
    <dgm:pt modelId="{3F6E967D-E087-4687-88EE-719B71D9E668}" type="pres">
      <dgm:prSet presAssocID="{8906BBF4-9FED-4093-A087-D032E8A8CE32}" presName="pictRect" presStyleLbl="node1" presStyleIdx="3" presStyleCnt="4" custScaleX="108338" custScaleY="107491" custLinFactNeighborX="-3632" custLinFactNeighborY="-21242"/>
      <dgm:spPr>
        <a:blipFill>
          <a:blip xmlns:r="http://schemas.openxmlformats.org/officeDocument/2006/relationships" r:embed="rId4">
            <a:extLst>
              <a:ext uri="{28A0092B-C50C-407E-A947-70E740481C1C}">
                <a14:useLocalDpi xmlns:a14="http://schemas.microsoft.com/office/drawing/2010/main" val="0"/>
              </a:ext>
            </a:extLst>
          </a:blip>
          <a:srcRect/>
          <a:stretch>
            <a:fillRect t="-59000" b="-59000"/>
          </a:stretch>
        </a:blipFill>
      </dgm:spPr>
    </dgm:pt>
    <dgm:pt modelId="{094507D5-EC5F-412C-A464-464B468F9314}" type="pres">
      <dgm:prSet presAssocID="{8906BBF4-9FED-4093-A087-D032E8A8CE32}" presName="textRect" presStyleLbl="revTx" presStyleIdx="3" presStyleCnt="4" custLinFactNeighborX="1486" custLinFactNeighborY="988">
        <dgm:presLayoutVars>
          <dgm:bulletEnabled val="1"/>
        </dgm:presLayoutVars>
      </dgm:prSet>
      <dgm:spPr/>
    </dgm:pt>
  </dgm:ptLst>
  <dgm:cxnLst>
    <dgm:cxn modelId="{AC58250A-3603-4DF1-BF56-3CFDE66CE45D}" type="presOf" srcId="{878898D5-40FD-4BF1-940C-9DC003011EF0}" destId="{83E9E6B2-3EBC-43FB-A22D-C15CC500A117}" srcOrd="0" destOrd="0" presId="urn:microsoft.com/office/officeart/2005/8/layout/pList1"/>
    <dgm:cxn modelId="{EFA4980C-E033-4F84-8F76-2552A4F75CAF}" type="presOf" srcId="{310E96CC-A1EA-438C-BDBC-677A483B9C07}" destId="{01D9F52F-27BB-497D-8B0D-B7E1EF2372A3}" srcOrd="0" destOrd="0" presId="urn:microsoft.com/office/officeart/2005/8/layout/pList1"/>
    <dgm:cxn modelId="{2E94051E-C141-47C8-94A6-370FC9511061}" type="presOf" srcId="{8906BBF4-9FED-4093-A087-D032E8A8CE32}" destId="{094507D5-EC5F-412C-A464-464B468F9314}" srcOrd="0" destOrd="0" presId="urn:microsoft.com/office/officeart/2005/8/layout/pList1"/>
    <dgm:cxn modelId="{65008539-A67E-4DB0-B5D8-6A26F68D5E7B}" type="presOf" srcId="{47D9163B-FBF5-4EBF-B924-A762CA975E32}" destId="{F456DB74-7494-44D3-8FDB-D0A682098B0C}" srcOrd="0" destOrd="0" presId="urn:microsoft.com/office/officeart/2005/8/layout/pList1"/>
    <dgm:cxn modelId="{38A6EA6D-C126-45AC-806E-A7ADBA65A8F8}" srcId="{310E96CC-A1EA-438C-BDBC-677A483B9C07}" destId="{8906BBF4-9FED-4093-A087-D032E8A8CE32}" srcOrd="3" destOrd="0" parTransId="{CE1CC1C8-439A-48EE-8E3B-4692F727287F}" sibTransId="{D9434F06-A7B0-4542-8DB1-537330378248}"/>
    <dgm:cxn modelId="{65D8C956-3469-42D8-8515-EFD31C71A8DB}" srcId="{310E96CC-A1EA-438C-BDBC-677A483B9C07}" destId="{47D9163B-FBF5-4EBF-B924-A762CA975E32}" srcOrd="0" destOrd="0" parTransId="{54A5ADE8-7E3A-4316-BFE8-B36DA11D1248}" sibTransId="{93F31253-2CEE-4C6D-898B-C22AAAE5CB6D}"/>
    <dgm:cxn modelId="{BB08C07B-0D0B-4D9B-847B-4FEA9233B551}" type="presOf" srcId="{D42720BD-EC08-40FC-9123-3C9AEAF71679}" destId="{EFBBC9C3-8F57-4176-8163-D62C2D04BB46}" srcOrd="0" destOrd="0" presId="urn:microsoft.com/office/officeart/2005/8/layout/pList1"/>
    <dgm:cxn modelId="{FD4934A8-0EBE-4AE6-8CED-FCD08C8F15B9}" srcId="{310E96CC-A1EA-438C-BDBC-677A483B9C07}" destId="{13DF3743-D148-473C-B806-DECBA367D0D5}" srcOrd="2" destOrd="0" parTransId="{8AA01038-E3E3-4B12-AB6A-CD3B0C74426A}" sibTransId="{878898D5-40FD-4BF1-940C-9DC003011EF0}"/>
    <dgm:cxn modelId="{4E4F55B9-7485-4BC2-8B57-EB857E006D73}" type="presOf" srcId="{13032EDD-4B51-4336-8044-3691DBD486C1}" destId="{727BB9CC-0FDE-4439-B341-360E5BFB64C7}" srcOrd="0" destOrd="0" presId="urn:microsoft.com/office/officeart/2005/8/layout/pList1"/>
    <dgm:cxn modelId="{C8BD5CBC-052F-4779-9DD1-4BB03D1DCC58}" type="presOf" srcId="{93F31253-2CEE-4C6D-898B-C22AAAE5CB6D}" destId="{9D01D2FA-8080-4A99-B0B5-D0374EE70CB5}" srcOrd="0" destOrd="0" presId="urn:microsoft.com/office/officeart/2005/8/layout/pList1"/>
    <dgm:cxn modelId="{DACCC1D5-64D2-4B14-8DCE-D746E01BA725}" type="presOf" srcId="{13DF3743-D148-473C-B806-DECBA367D0D5}" destId="{8483A258-697D-42B7-9A88-15F80B8735CF}" srcOrd="0" destOrd="0" presId="urn:microsoft.com/office/officeart/2005/8/layout/pList1"/>
    <dgm:cxn modelId="{B70A13EF-8A4C-4EF4-875C-CEFB2CAB031A}" srcId="{310E96CC-A1EA-438C-BDBC-677A483B9C07}" destId="{D42720BD-EC08-40FC-9123-3C9AEAF71679}" srcOrd="1" destOrd="0" parTransId="{A01FAB44-3D79-4430-A6B7-1F05D8715ACA}" sibTransId="{13032EDD-4B51-4336-8044-3691DBD486C1}"/>
    <dgm:cxn modelId="{BC82158D-4186-43E0-9643-2BB810C11FCE}" type="presParOf" srcId="{01D9F52F-27BB-497D-8B0D-B7E1EF2372A3}" destId="{95C8EDD3-E923-4C19-832E-A17019F337CB}" srcOrd="0" destOrd="0" presId="urn:microsoft.com/office/officeart/2005/8/layout/pList1"/>
    <dgm:cxn modelId="{C7ABF53A-1918-4353-8854-D379AE1E555B}" type="presParOf" srcId="{95C8EDD3-E923-4C19-832E-A17019F337CB}" destId="{2ED0479C-B97F-40B8-BDB9-214C4B31D402}" srcOrd="0" destOrd="0" presId="urn:microsoft.com/office/officeart/2005/8/layout/pList1"/>
    <dgm:cxn modelId="{E59938EE-2E17-4DF6-9672-D42E48B99363}" type="presParOf" srcId="{95C8EDD3-E923-4C19-832E-A17019F337CB}" destId="{F456DB74-7494-44D3-8FDB-D0A682098B0C}" srcOrd="1" destOrd="0" presId="urn:microsoft.com/office/officeart/2005/8/layout/pList1"/>
    <dgm:cxn modelId="{AF10F985-8B74-4838-B9DA-DD9222CE317C}" type="presParOf" srcId="{01D9F52F-27BB-497D-8B0D-B7E1EF2372A3}" destId="{9D01D2FA-8080-4A99-B0B5-D0374EE70CB5}" srcOrd="1" destOrd="0" presId="urn:microsoft.com/office/officeart/2005/8/layout/pList1"/>
    <dgm:cxn modelId="{14893540-DB6E-4211-BAB1-A11B97E1F96D}" type="presParOf" srcId="{01D9F52F-27BB-497D-8B0D-B7E1EF2372A3}" destId="{D2A15B85-E05D-42F0-9F4F-08375BE6CC18}" srcOrd="2" destOrd="0" presId="urn:microsoft.com/office/officeart/2005/8/layout/pList1"/>
    <dgm:cxn modelId="{ED1CA54E-4F28-4F6D-A92C-BD14E082130D}" type="presParOf" srcId="{D2A15B85-E05D-42F0-9F4F-08375BE6CC18}" destId="{41776138-65B0-47A0-9023-4913D285F4A3}" srcOrd="0" destOrd="0" presId="urn:microsoft.com/office/officeart/2005/8/layout/pList1"/>
    <dgm:cxn modelId="{C94E5F9F-3909-4EEA-A034-1A05EAAF7D9B}" type="presParOf" srcId="{D2A15B85-E05D-42F0-9F4F-08375BE6CC18}" destId="{EFBBC9C3-8F57-4176-8163-D62C2D04BB46}" srcOrd="1" destOrd="0" presId="urn:microsoft.com/office/officeart/2005/8/layout/pList1"/>
    <dgm:cxn modelId="{4A6E09A1-E6AF-458E-91E9-28E3E8F1774F}" type="presParOf" srcId="{01D9F52F-27BB-497D-8B0D-B7E1EF2372A3}" destId="{727BB9CC-0FDE-4439-B341-360E5BFB64C7}" srcOrd="3" destOrd="0" presId="urn:microsoft.com/office/officeart/2005/8/layout/pList1"/>
    <dgm:cxn modelId="{FDED0363-2113-4D49-94E3-A0776AD80286}" type="presParOf" srcId="{01D9F52F-27BB-497D-8B0D-B7E1EF2372A3}" destId="{A5D9B317-F209-4AE9-BBA6-D839324D4CB6}" srcOrd="4" destOrd="0" presId="urn:microsoft.com/office/officeart/2005/8/layout/pList1"/>
    <dgm:cxn modelId="{B39E5FF2-3BED-4DF0-A08C-753F3809FF08}" type="presParOf" srcId="{A5D9B317-F209-4AE9-BBA6-D839324D4CB6}" destId="{6A16BC9D-838E-4417-85D8-4E4BA71682B0}" srcOrd="0" destOrd="0" presId="urn:microsoft.com/office/officeart/2005/8/layout/pList1"/>
    <dgm:cxn modelId="{BBB18A76-CCBE-48B8-9316-CE461EB5BE45}" type="presParOf" srcId="{A5D9B317-F209-4AE9-BBA6-D839324D4CB6}" destId="{8483A258-697D-42B7-9A88-15F80B8735CF}" srcOrd="1" destOrd="0" presId="urn:microsoft.com/office/officeart/2005/8/layout/pList1"/>
    <dgm:cxn modelId="{F8274BA4-E595-4694-BDB0-0ACFBC38057C}" type="presParOf" srcId="{01D9F52F-27BB-497D-8B0D-B7E1EF2372A3}" destId="{83E9E6B2-3EBC-43FB-A22D-C15CC500A117}" srcOrd="5" destOrd="0" presId="urn:microsoft.com/office/officeart/2005/8/layout/pList1"/>
    <dgm:cxn modelId="{A808D762-3664-49C3-9BDD-AC87F9B0876B}" type="presParOf" srcId="{01D9F52F-27BB-497D-8B0D-B7E1EF2372A3}" destId="{78045D42-03F7-416F-965C-9706D5864FD3}" srcOrd="6" destOrd="0" presId="urn:microsoft.com/office/officeart/2005/8/layout/pList1"/>
    <dgm:cxn modelId="{9849B68D-BC08-452F-B9EB-6CE0AFA4043D}" type="presParOf" srcId="{78045D42-03F7-416F-965C-9706D5864FD3}" destId="{3F6E967D-E087-4687-88EE-719B71D9E668}" srcOrd="0" destOrd="0" presId="urn:microsoft.com/office/officeart/2005/8/layout/pList1"/>
    <dgm:cxn modelId="{90822387-6044-4BAF-8674-3F8D8D018B90}" type="presParOf" srcId="{78045D42-03F7-416F-965C-9706D5864FD3}" destId="{094507D5-EC5F-412C-A464-464B468F931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883023-CE91-473A-98D8-1BCFB25EBDC5}"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en-IN"/>
        </a:p>
      </dgm:t>
    </dgm:pt>
    <dgm:pt modelId="{9D95862B-1CEA-4161-A0CF-354314A5ED18}" type="pres">
      <dgm:prSet presAssocID="{16883023-CE91-473A-98D8-1BCFB25EBDC5}" presName="diagram" presStyleCnt="0">
        <dgm:presLayoutVars>
          <dgm:dir/>
          <dgm:resizeHandles val="exact"/>
        </dgm:presLayoutVars>
      </dgm:prSet>
      <dgm:spPr/>
    </dgm:pt>
  </dgm:ptLst>
  <dgm:cxnLst>
    <dgm:cxn modelId="{02D708AB-F6F0-48ED-B047-EF112C275DBB}" type="presOf" srcId="{16883023-CE91-473A-98D8-1BCFB25EBDC5}" destId="{9D95862B-1CEA-4161-A0CF-354314A5ED18}"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811CD-3AC0-455C-B1A7-F7C44891322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E27B8FE7-0514-44DD-BC6A-9A161BFB3A92}">
      <dgm:prSet phldrT="[Text]"/>
      <dgm:spPr/>
      <dgm:t>
        <a:bodyPr/>
        <a:lstStyle/>
        <a:p>
          <a:r>
            <a:rPr lang="en-US" dirty="0"/>
            <a:t>3000</a:t>
          </a:r>
          <a:endParaRPr lang="en-IN" dirty="0"/>
        </a:p>
      </dgm:t>
    </dgm:pt>
    <dgm:pt modelId="{8CF667EC-6055-4CB7-8303-31D5D912A0E9}" type="parTrans" cxnId="{DFD15724-4849-4F37-B5D8-8379BD1A2E11}">
      <dgm:prSet/>
      <dgm:spPr/>
      <dgm:t>
        <a:bodyPr/>
        <a:lstStyle/>
        <a:p>
          <a:endParaRPr lang="en-IN"/>
        </a:p>
      </dgm:t>
    </dgm:pt>
    <dgm:pt modelId="{4B286C88-D372-4947-8726-F1F6A51E2EB5}" type="sibTrans" cxnId="{DFD15724-4849-4F37-B5D8-8379BD1A2E11}">
      <dgm:prSet/>
      <dgm:spPr/>
      <dgm:t>
        <a:bodyPr/>
        <a:lstStyle/>
        <a:p>
          <a:endParaRPr lang="en-IN"/>
        </a:p>
      </dgm:t>
    </dgm:pt>
    <dgm:pt modelId="{A5D4811C-92D9-4211-A1B9-4B26AAEF69B2}">
      <dgm:prSet phldrT="[Text]" custT="1"/>
      <dgm:spPr/>
      <dgm:t>
        <a:bodyPr/>
        <a:lstStyle/>
        <a:p>
          <a:r>
            <a:rPr lang="en-US" sz="4400" dirty="0"/>
            <a:t>25000</a:t>
          </a:r>
          <a:endParaRPr lang="en-IN" sz="4400" dirty="0"/>
        </a:p>
      </dgm:t>
    </dgm:pt>
    <dgm:pt modelId="{5DD52549-471C-4BCC-8483-31A82F855248}" type="parTrans" cxnId="{F6F9D720-5A8C-4E9A-84DF-DAC3B7CD387F}">
      <dgm:prSet/>
      <dgm:spPr/>
      <dgm:t>
        <a:bodyPr/>
        <a:lstStyle/>
        <a:p>
          <a:endParaRPr lang="en-IN"/>
        </a:p>
      </dgm:t>
    </dgm:pt>
    <dgm:pt modelId="{12E36A8A-CA8D-4055-9032-2EFF275723AF}" type="sibTrans" cxnId="{F6F9D720-5A8C-4E9A-84DF-DAC3B7CD387F}">
      <dgm:prSet/>
      <dgm:spPr/>
      <dgm:t>
        <a:bodyPr/>
        <a:lstStyle/>
        <a:p>
          <a:endParaRPr lang="en-IN"/>
        </a:p>
      </dgm:t>
    </dgm:pt>
    <dgm:pt modelId="{39C128E0-2BA2-4E07-AFEE-5285AF616DFB}">
      <dgm:prSet phldrT="[Text]"/>
      <dgm:spPr/>
      <dgm:t>
        <a:bodyPr/>
        <a:lstStyle/>
        <a:p>
          <a:r>
            <a:rPr lang="en-US" dirty="0"/>
            <a:t>5000</a:t>
          </a:r>
          <a:endParaRPr lang="en-IN" dirty="0"/>
        </a:p>
      </dgm:t>
    </dgm:pt>
    <dgm:pt modelId="{C17ED2D1-CCE0-4429-B3E8-20C37B28DCAE}" type="parTrans" cxnId="{F4057309-3185-4211-8C58-93888345439D}">
      <dgm:prSet/>
      <dgm:spPr/>
      <dgm:t>
        <a:bodyPr/>
        <a:lstStyle/>
        <a:p>
          <a:endParaRPr lang="en-IN"/>
        </a:p>
      </dgm:t>
    </dgm:pt>
    <dgm:pt modelId="{6CE57C21-716F-45EA-AE4C-E4F7DE1E22BA}" type="sibTrans" cxnId="{F4057309-3185-4211-8C58-93888345439D}">
      <dgm:prSet/>
      <dgm:spPr/>
      <dgm:t>
        <a:bodyPr/>
        <a:lstStyle/>
        <a:p>
          <a:endParaRPr lang="en-IN"/>
        </a:p>
      </dgm:t>
    </dgm:pt>
    <dgm:pt modelId="{3A833EB8-959E-4ED1-8AD8-F6762815CE78}">
      <dgm:prSet phldrT="[Text]"/>
      <dgm:spPr/>
      <dgm:t>
        <a:bodyPr/>
        <a:lstStyle/>
        <a:p>
          <a:r>
            <a:rPr lang="en-US" dirty="0"/>
            <a:t>11000</a:t>
          </a:r>
          <a:endParaRPr lang="en-IN" dirty="0"/>
        </a:p>
      </dgm:t>
    </dgm:pt>
    <dgm:pt modelId="{6BDFCB2F-9AAC-4AFD-8146-DD2C6EBD2938}" type="parTrans" cxnId="{A38D81F5-697A-4C4B-A590-2A700EFC19E7}">
      <dgm:prSet/>
      <dgm:spPr/>
      <dgm:t>
        <a:bodyPr/>
        <a:lstStyle/>
        <a:p>
          <a:endParaRPr lang="en-IN"/>
        </a:p>
      </dgm:t>
    </dgm:pt>
    <dgm:pt modelId="{AE337A56-0005-4215-87A7-548A703C67A7}" type="sibTrans" cxnId="{A38D81F5-697A-4C4B-A590-2A700EFC19E7}">
      <dgm:prSet/>
      <dgm:spPr/>
      <dgm:t>
        <a:bodyPr/>
        <a:lstStyle/>
        <a:p>
          <a:endParaRPr lang="en-IN"/>
        </a:p>
      </dgm:t>
    </dgm:pt>
    <dgm:pt modelId="{464C8226-E7EA-45BF-8438-60751BE1C624}" type="pres">
      <dgm:prSet presAssocID="{4F6811CD-3AC0-455C-B1A7-F7C44891322D}" presName="Name0" presStyleCnt="0">
        <dgm:presLayoutVars>
          <dgm:dir/>
          <dgm:resizeHandles val="exact"/>
        </dgm:presLayoutVars>
      </dgm:prSet>
      <dgm:spPr/>
    </dgm:pt>
    <dgm:pt modelId="{04FC4478-22C0-4A06-95FA-D82D372F8387}" type="pres">
      <dgm:prSet presAssocID="{E27B8FE7-0514-44DD-BC6A-9A161BFB3A92}" presName="compNode" presStyleCnt="0"/>
      <dgm:spPr/>
    </dgm:pt>
    <dgm:pt modelId="{2315F81C-938B-4AAA-803D-1E3659FD4007}" type="pres">
      <dgm:prSet presAssocID="{E27B8FE7-0514-44DD-BC6A-9A161BFB3A92}"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A93B1314-9091-45E4-839A-B897C45BF71D}" type="pres">
      <dgm:prSet presAssocID="{E27B8FE7-0514-44DD-BC6A-9A161BFB3A92}" presName="textRect" presStyleLbl="revTx" presStyleIdx="0" presStyleCnt="4">
        <dgm:presLayoutVars>
          <dgm:bulletEnabled val="1"/>
        </dgm:presLayoutVars>
      </dgm:prSet>
      <dgm:spPr/>
    </dgm:pt>
    <dgm:pt modelId="{DFE5BE7D-386E-4488-AB2A-9B432CCBA2CA}" type="pres">
      <dgm:prSet presAssocID="{4B286C88-D372-4947-8726-F1F6A51E2EB5}" presName="sibTrans" presStyleLbl="sibTrans2D1" presStyleIdx="0" presStyleCnt="0"/>
      <dgm:spPr/>
    </dgm:pt>
    <dgm:pt modelId="{278EC3BD-E3D1-4863-B9B7-21267EFAEBE1}" type="pres">
      <dgm:prSet presAssocID="{A5D4811C-92D9-4211-A1B9-4B26AAEF69B2}" presName="compNode" presStyleCnt="0"/>
      <dgm:spPr/>
    </dgm:pt>
    <dgm:pt modelId="{392935CE-1C88-4D78-8494-CEC497F5E38A}" type="pres">
      <dgm:prSet presAssocID="{A5D4811C-92D9-4211-A1B9-4B26AAEF69B2}"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5690E430-BE57-4253-BBC7-F5C381FBBEDD}" type="pres">
      <dgm:prSet presAssocID="{A5D4811C-92D9-4211-A1B9-4B26AAEF69B2}" presName="textRect" presStyleLbl="revTx" presStyleIdx="1" presStyleCnt="4">
        <dgm:presLayoutVars>
          <dgm:bulletEnabled val="1"/>
        </dgm:presLayoutVars>
      </dgm:prSet>
      <dgm:spPr/>
    </dgm:pt>
    <dgm:pt modelId="{4789437E-55B5-4106-9203-B0A2DDE3A943}" type="pres">
      <dgm:prSet presAssocID="{12E36A8A-CA8D-4055-9032-2EFF275723AF}" presName="sibTrans" presStyleLbl="sibTrans2D1" presStyleIdx="0" presStyleCnt="0"/>
      <dgm:spPr/>
    </dgm:pt>
    <dgm:pt modelId="{B6440C35-E42F-4A06-9172-768806145D5D}" type="pres">
      <dgm:prSet presAssocID="{39C128E0-2BA2-4E07-AFEE-5285AF616DFB}" presName="compNode" presStyleCnt="0"/>
      <dgm:spPr/>
    </dgm:pt>
    <dgm:pt modelId="{B121463F-4C88-41E5-A807-2965AF2394F9}" type="pres">
      <dgm:prSet presAssocID="{39C128E0-2BA2-4E07-AFEE-5285AF616DFB}" presName="pictRect" presStyleLbl="node1" presStyleIdx="2" presStyleCnt="4" custScaleY="99687"/>
      <dgm:spPr>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dgm:spPr>
    </dgm:pt>
    <dgm:pt modelId="{98900084-222A-4596-8A16-DA80111275A9}" type="pres">
      <dgm:prSet presAssocID="{39C128E0-2BA2-4E07-AFEE-5285AF616DFB}" presName="textRect" presStyleLbl="revTx" presStyleIdx="2" presStyleCnt="4">
        <dgm:presLayoutVars>
          <dgm:bulletEnabled val="1"/>
        </dgm:presLayoutVars>
      </dgm:prSet>
      <dgm:spPr/>
    </dgm:pt>
    <dgm:pt modelId="{B833C2C3-771D-46EB-9A7F-C646BD6F2E23}" type="pres">
      <dgm:prSet presAssocID="{6CE57C21-716F-45EA-AE4C-E4F7DE1E22BA}" presName="sibTrans" presStyleLbl="sibTrans2D1" presStyleIdx="0" presStyleCnt="0"/>
      <dgm:spPr/>
    </dgm:pt>
    <dgm:pt modelId="{9E36EA82-CC73-4A9F-8BD5-257077979E9A}" type="pres">
      <dgm:prSet presAssocID="{3A833EB8-959E-4ED1-8AD8-F6762815CE78}" presName="compNode" presStyleCnt="0"/>
      <dgm:spPr/>
    </dgm:pt>
    <dgm:pt modelId="{56DDC441-8B04-4F6A-9E2A-F647150A9D93}" type="pres">
      <dgm:prSet presAssocID="{3A833EB8-959E-4ED1-8AD8-F6762815CE78}"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57000" b="-57000"/>
          </a:stretch>
        </a:blipFill>
      </dgm:spPr>
    </dgm:pt>
    <dgm:pt modelId="{C88DA875-9939-4FB7-BBA2-79B3511EF523}" type="pres">
      <dgm:prSet presAssocID="{3A833EB8-959E-4ED1-8AD8-F6762815CE78}" presName="textRect" presStyleLbl="revTx" presStyleIdx="3" presStyleCnt="4">
        <dgm:presLayoutVars>
          <dgm:bulletEnabled val="1"/>
        </dgm:presLayoutVars>
      </dgm:prSet>
      <dgm:spPr/>
    </dgm:pt>
  </dgm:ptLst>
  <dgm:cxnLst>
    <dgm:cxn modelId="{F4057309-3185-4211-8C58-93888345439D}" srcId="{4F6811CD-3AC0-455C-B1A7-F7C44891322D}" destId="{39C128E0-2BA2-4E07-AFEE-5285AF616DFB}" srcOrd="2" destOrd="0" parTransId="{C17ED2D1-CCE0-4429-B3E8-20C37B28DCAE}" sibTransId="{6CE57C21-716F-45EA-AE4C-E4F7DE1E22BA}"/>
    <dgm:cxn modelId="{F6F9D720-5A8C-4E9A-84DF-DAC3B7CD387F}" srcId="{4F6811CD-3AC0-455C-B1A7-F7C44891322D}" destId="{A5D4811C-92D9-4211-A1B9-4B26AAEF69B2}" srcOrd="1" destOrd="0" parTransId="{5DD52549-471C-4BCC-8483-31A82F855248}" sibTransId="{12E36A8A-CA8D-4055-9032-2EFF275723AF}"/>
    <dgm:cxn modelId="{DFD15724-4849-4F37-B5D8-8379BD1A2E11}" srcId="{4F6811CD-3AC0-455C-B1A7-F7C44891322D}" destId="{E27B8FE7-0514-44DD-BC6A-9A161BFB3A92}" srcOrd="0" destOrd="0" parTransId="{8CF667EC-6055-4CB7-8303-31D5D912A0E9}" sibTransId="{4B286C88-D372-4947-8726-F1F6A51E2EB5}"/>
    <dgm:cxn modelId="{B045FE2C-9429-4A66-B6FB-982827C7D715}" type="presOf" srcId="{6CE57C21-716F-45EA-AE4C-E4F7DE1E22BA}" destId="{B833C2C3-771D-46EB-9A7F-C646BD6F2E23}" srcOrd="0" destOrd="0" presId="urn:microsoft.com/office/officeart/2005/8/layout/pList1"/>
    <dgm:cxn modelId="{B31BF34A-AD1D-4390-94EE-C58F7998B731}" type="presOf" srcId="{12E36A8A-CA8D-4055-9032-2EFF275723AF}" destId="{4789437E-55B5-4106-9203-B0A2DDE3A943}" srcOrd="0" destOrd="0" presId="urn:microsoft.com/office/officeart/2005/8/layout/pList1"/>
    <dgm:cxn modelId="{6C02A850-AC7E-42A6-B8A7-6E24476E7492}" type="presOf" srcId="{4B286C88-D372-4947-8726-F1F6A51E2EB5}" destId="{DFE5BE7D-386E-4488-AB2A-9B432CCBA2CA}" srcOrd="0" destOrd="0" presId="urn:microsoft.com/office/officeart/2005/8/layout/pList1"/>
    <dgm:cxn modelId="{AED652A0-92F7-478C-AEE6-A181D0A1A2D8}" type="presOf" srcId="{39C128E0-2BA2-4E07-AFEE-5285AF616DFB}" destId="{98900084-222A-4596-8A16-DA80111275A9}" srcOrd="0" destOrd="0" presId="urn:microsoft.com/office/officeart/2005/8/layout/pList1"/>
    <dgm:cxn modelId="{0D7E87B0-5CCF-48AB-AC43-DD45237AA084}" type="presOf" srcId="{E27B8FE7-0514-44DD-BC6A-9A161BFB3A92}" destId="{A93B1314-9091-45E4-839A-B897C45BF71D}" srcOrd="0" destOrd="0" presId="urn:microsoft.com/office/officeart/2005/8/layout/pList1"/>
    <dgm:cxn modelId="{19117CB3-66C2-4883-8180-59CE47767A04}" type="presOf" srcId="{3A833EB8-959E-4ED1-8AD8-F6762815CE78}" destId="{C88DA875-9939-4FB7-BBA2-79B3511EF523}" srcOrd="0" destOrd="0" presId="urn:microsoft.com/office/officeart/2005/8/layout/pList1"/>
    <dgm:cxn modelId="{459073BD-74CB-4A0A-96E7-473AE7601682}" type="presOf" srcId="{4F6811CD-3AC0-455C-B1A7-F7C44891322D}" destId="{464C8226-E7EA-45BF-8438-60751BE1C624}" srcOrd="0" destOrd="0" presId="urn:microsoft.com/office/officeart/2005/8/layout/pList1"/>
    <dgm:cxn modelId="{A38D81F5-697A-4C4B-A590-2A700EFC19E7}" srcId="{4F6811CD-3AC0-455C-B1A7-F7C44891322D}" destId="{3A833EB8-959E-4ED1-8AD8-F6762815CE78}" srcOrd="3" destOrd="0" parTransId="{6BDFCB2F-9AAC-4AFD-8146-DD2C6EBD2938}" sibTransId="{AE337A56-0005-4215-87A7-548A703C67A7}"/>
    <dgm:cxn modelId="{43698AFD-FF00-4388-A446-8D749646F42C}" type="presOf" srcId="{A5D4811C-92D9-4211-A1B9-4B26AAEF69B2}" destId="{5690E430-BE57-4253-BBC7-F5C381FBBEDD}" srcOrd="0" destOrd="0" presId="urn:microsoft.com/office/officeart/2005/8/layout/pList1"/>
    <dgm:cxn modelId="{0346B2A5-4310-4CB7-AF5A-65F9A5FB7B07}" type="presParOf" srcId="{464C8226-E7EA-45BF-8438-60751BE1C624}" destId="{04FC4478-22C0-4A06-95FA-D82D372F8387}" srcOrd="0" destOrd="0" presId="urn:microsoft.com/office/officeart/2005/8/layout/pList1"/>
    <dgm:cxn modelId="{ADB97D6A-780E-48FE-8790-3B1E5228F3D9}" type="presParOf" srcId="{04FC4478-22C0-4A06-95FA-D82D372F8387}" destId="{2315F81C-938B-4AAA-803D-1E3659FD4007}" srcOrd="0" destOrd="0" presId="urn:microsoft.com/office/officeart/2005/8/layout/pList1"/>
    <dgm:cxn modelId="{A0ADFE96-1114-4F71-8009-8471BAC8427A}" type="presParOf" srcId="{04FC4478-22C0-4A06-95FA-D82D372F8387}" destId="{A93B1314-9091-45E4-839A-B897C45BF71D}" srcOrd="1" destOrd="0" presId="urn:microsoft.com/office/officeart/2005/8/layout/pList1"/>
    <dgm:cxn modelId="{E4C26A1F-153A-4F3F-BF61-C4F2C18C65AC}" type="presParOf" srcId="{464C8226-E7EA-45BF-8438-60751BE1C624}" destId="{DFE5BE7D-386E-4488-AB2A-9B432CCBA2CA}" srcOrd="1" destOrd="0" presId="urn:microsoft.com/office/officeart/2005/8/layout/pList1"/>
    <dgm:cxn modelId="{D2C7EAE2-909C-4A78-A65A-BC385E4F623B}" type="presParOf" srcId="{464C8226-E7EA-45BF-8438-60751BE1C624}" destId="{278EC3BD-E3D1-4863-B9B7-21267EFAEBE1}" srcOrd="2" destOrd="0" presId="urn:microsoft.com/office/officeart/2005/8/layout/pList1"/>
    <dgm:cxn modelId="{E4E52A2E-E4F7-4180-BE0D-A9EA69AA3134}" type="presParOf" srcId="{278EC3BD-E3D1-4863-B9B7-21267EFAEBE1}" destId="{392935CE-1C88-4D78-8494-CEC497F5E38A}" srcOrd="0" destOrd="0" presId="urn:microsoft.com/office/officeart/2005/8/layout/pList1"/>
    <dgm:cxn modelId="{372C7E8D-B057-4545-A6F8-3E6E224CEC3B}" type="presParOf" srcId="{278EC3BD-E3D1-4863-B9B7-21267EFAEBE1}" destId="{5690E430-BE57-4253-BBC7-F5C381FBBEDD}" srcOrd="1" destOrd="0" presId="urn:microsoft.com/office/officeart/2005/8/layout/pList1"/>
    <dgm:cxn modelId="{3E116886-31C7-40DD-A860-4225735F3ADD}" type="presParOf" srcId="{464C8226-E7EA-45BF-8438-60751BE1C624}" destId="{4789437E-55B5-4106-9203-B0A2DDE3A943}" srcOrd="3" destOrd="0" presId="urn:microsoft.com/office/officeart/2005/8/layout/pList1"/>
    <dgm:cxn modelId="{F44517E9-0F4E-4CEB-AFFA-3CF58794FFF1}" type="presParOf" srcId="{464C8226-E7EA-45BF-8438-60751BE1C624}" destId="{B6440C35-E42F-4A06-9172-768806145D5D}" srcOrd="4" destOrd="0" presId="urn:microsoft.com/office/officeart/2005/8/layout/pList1"/>
    <dgm:cxn modelId="{047B6ED7-FF13-40DF-AB2D-BF82846CE3D5}" type="presParOf" srcId="{B6440C35-E42F-4A06-9172-768806145D5D}" destId="{B121463F-4C88-41E5-A807-2965AF2394F9}" srcOrd="0" destOrd="0" presId="urn:microsoft.com/office/officeart/2005/8/layout/pList1"/>
    <dgm:cxn modelId="{50D730E2-AE59-448E-87EE-B5624A958ADD}" type="presParOf" srcId="{B6440C35-E42F-4A06-9172-768806145D5D}" destId="{98900084-222A-4596-8A16-DA80111275A9}" srcOrd="1" destOrd="0" presId="urn:microsoft.com/office/officeart/2005/8/layout/pList1"/>
    <dgm:cxn modelId="{2A7CEBB3-5E6F-45FD-9FE0-54F95E25D216}" type="presParOf" srcId="{464C8226-E7EA-45BF-8438-60751BE1C624}" destId="{B833C2C3-771D-46EB-9A7F-C646BD6F2E23}" srcOrd="5" destOrd="0" presId="urn:microsoft.com/office/officeart/2005/8/layout/pList1"/>
    <dgm:cxn modelId="{455F36EF-3830-4998-9A8B-E372AC0EA2CA}" type="presParOf" srcId="{464C8226-E7EA-45BF-8438-60751BE1C624}" destId="{9E36EA82-CC73-4A9F-8BD5-257077979E9A}" srcOrd="6" destOrd="0" presId="urn:microsoft.com/office/officeart/2005/8/layout/pList1"/>
    <dgm:cxn modelId="{1FCAAAE1-BC2F-460C-B79F-B164FA6621D4}" type="presParOf" srcId="{9E36EA82-CC73-4A9F-8BD5-257077979E9A}" destId="{56DDC441-8B04-4F6A-9E2A-F647150A9D93}" srcOrd="0" destOrd="0" presId="urn:microsoft.com/office/officeart/2005/8/layout/pList1"/>
    <dgm:cxn modelId="{93FBA09B-6D21-482A-8253-89CBAC832B62}" type="presParOf" srcId="{9E36EA82-CC73-4A9F-8BD5-257077979E9A}" destId="{C88DA875-9939-4FB7-BBA2-79B3511EF52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1DD1A-0161-40AC-A336-0238FE5E835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IN"/>
        </a:p>
      </dgm:t>
    </dgm:pt>
    <dgm:pt modelId="{5523C1BD-8936-477F-85E1-DDD4E91ABFAB}">
      <dgm:prSet phldrT="[Text]" phldr="1"/>
      <dgm:spPr/>
      <dgm:t>
        <a:bodyPr/>
        <a:lstStyle/>
        <a:p>
          <a:endParaRPr lang="en-IN" dirty="0"/>
        </a:p>
      </dgm:t>
    </dgm:pt>
    <dgm:pt modelId="{F223C3DD-91A1-4FEC-8949-0D48B2A3AC6E}" type="parTrans" cxnId="{7FC0A6A2-F20C-4773-AAB4-B4249E7F49F0}">
      <dgm:prSet/>
      <dgm:spPr/>
      <dgm:t>
        <a:bodyPr/>
        <a:lstStyle/>
        <a:p>
          <a:endParaRPr lang="en-IN"/>
        </a:p>
      </dgm:t>
    </dgm:pt>
    <dgm:pt modelId="{71EF0407-3B47-4D14-935D-B3430B3A1D22}" type="sibTrans" cxnId="{7FC0A6A2-F20C-4773-AAB4-B4249E7F49F0}">
      <dgm:prSet/>
      <dgm:spPr/>
      <dgm:t>
        <a:bodyPr/>
        <a:lstStyle/>
        <a:p>
          <a:endParaRPr lang="en-IN"/>
        </a:p>
      </dgm:t>
    </dgm:pt>
    <dgm:pt modelId="{6274A90D-EF16-4F52-ACC8-2DFE4588C1CC}">
      <dgm:prSet phldrT="[Text]" phldr="1"/>
      <dgm:spPr/>
      <dgm:t>
        <a:bodyPr/>
        <a:lstStyle/>
        <a:p>
          <a:endParaRPr lang="en-IN" dirty="0"/>
        </a:p>
      </dgm:t>
    </dgm:pt>
    <dgm:pt modelId="{F4A52807-6244-4E80-A151-D611E07AFBB6}" type="parTrans" cxnId="{D974B128-4FBA-422E-AEB6-A7C3A103BB6C}">
      <dgm:prSet/>
      <dgm:spPr/>
      <dgm:t>
        <a:bodyPr/>
        <a:lstStyle/>
        <a:p>
          <a:endParaRPr lang="en-IN"/>
        </a:p>
      </dgm:t>
    </dgm:pt>
    <dgm:pt modelId="{2393D3A3-FA52-4857-939A-0E69EC95B2E5}" type="sibTrans" cxnId="{D974B128-4FBA-422E-AEB6-A7C3A103BB6C}">
      <dgm:prSet/>
      <dgm:spPr/>
      <dgm:t>
        <a:bodyPr/>
        <a:lstStyle/>
        <a:p>
          <a:endParaRPr lang="en-IN"/>
        </a:p>
      </dgm:t>
    </dgm:pt>
    <dgm:pt modelId="{5E452480-6F3D-4C32-A555-AF0F6E61E13A}">
      <dgm:prSet phldrT="[Text]" phldr="1"/>
      <dgm:spPr/>
      <dgm:t>
        <a:bodyPr/>
        <a:lstStyle/>
        <a:p>
          <a:endParaRPr lang="en-IN" dirty="0"/>
        </a:p>
      </dgm:t>
    </dgm:pt>
    <dgm:pt modelId="{16CECB93-A2D5-4732-A761-0D87BA7A56C8}" type="parTrans" cxnId="{4B6A5BAD-6ED7-47F5-941F-F63A21BCF0AF}">
      <dgm:prSet/>
      <dgm:spPr/>
      <dgm:t>
        <a:bodyPr/>
        <a:lstStyle/>
        <a:p>
          <a:endParaRPr lang="en-IN"/>
        </a:p>
      </dgm:t>
    </dgm:pt>
    <dgm:pt modelId="{616F4C7C-FDDF-43C0-B6CB-2CEBBDAAC23E}" type="sibTrans" cxnId="{4B6A5BAD-6ED7-47F5-941F-F63A21BCF0AF}">
      <dgm:prSet/>
      <dgm:spPr/>
      <dgm:t>
        <a:bodyPr/>
        <a:lstStyle/>
        <a:p>
          <a:endParaRPr lang="en-IN"/>
        </a:p>
      </dgm:t>
    </dgm:pt>
    <dgm:pt modelId="{2F16C493-8E02-48A6-BDB9-F3F8C13410F2}" type="pres">
      <dgm:prSet presAssocID="{2441DD1A-0161-40AC-A336-0238FE5E835B}" presName="Name0" presStyleCnt="0">
        <dgm:presLayoutVars>
          <dgm:dir/>
          <dgm:resizeHandles val="exact"/>
        </dgm:presLayoutVars>
      </dgm:prSet>
      <dgm:spPr/>
    </dgm:pt>
    <dgm:pt modelId="{F792A8C4-81FC-458C-BB62-5E2C7C5383AE}" type="pres">
      <dgm:prSet presAssocID="{5523C1BD-8936-477F-85E1-DDD4E91ABFAB}" presName="compNode" presStyleCnt="0"/>
      <dgm:spPr/>
    </dgm:pt>
    <dgm:pt modelId="{6706823B-F694-40F5-82DA-301E814254E1}" type="pres">
      <dgm:prSet presAssocID="{5523C1BD-8936-477F-85E1-DDD4E91ABFAB}"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51747EE4-4442-4B6B-917B-B5F7B476E5AE}" type="pres">
      <dgm:prSet presAssocID="{5523C1BD-8936-477F-85E1-DDD4E91ABFAB}" presName="textRect" presStyleLbl="revTx" presStyleIdx="0" presStyleCnt="3" custFlipVert="1" custScaleY="4563">
        <dgm:presLayoutVars>
          <dgm:bulletEnabled val="1"/>
        </dgm:presLayoutVars>
      </dgm:prSet>
      <dgm:spPr/>
    </dgm:pt>
    <dgm:pt modelId="{B8355AC6-DEEB-4D3F-A243-756D55953FC6}" type="pres">
      <dgm:prSet presAssocID="{71EF0407-3B47-4D14-935D-B3430B3A1D22}" presName="sibTrans" presStyleLbl="sibTrans2D1" presStyleIdx="0" presStyleCnt="0"/>
      <dgm:spPr/>
    </dgm:pt>
    <dgm:pt modelId="{D3401BF1-34A3-41AC-9086-9A3294DB3A52}" type="pres">
      <dgm:prSet presAssocID="{6274A90D-EF16-4F52-ACC8-2DFE4588C1CC}" presName="compNode" presStyleCnt="0"/>
      <dgm:spPr/>
    </dgm:pt>
    <dgm:pt modelId="{BBC72612-2348-4D55-ADB3-9E5A54B35EE0}" type="pres">
      <dgm:prSet presAssocID="{6274A90D-EF16-4F52-ACC8-2DFE4588C1CC}"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0D19C4B9-5B4D-4BC0-8AE9-30A13F8C27D2}" type="pres">
      <dgm:prSet presAssocID="{6274A90D-EF16-4F52-ACC8-2DFE4588C1CC}" presName="textRect" presStyleLbl="revTx" presStyleIdx="1" presStyleCnt="3" custFlipVert="0" custScaleY="16139">
        <dgm:presLayoutVars>
          <dgm:bulletEnabled val="1"/>
        </dgm:presLayoutVars>
      </dgm:prSet>
      <dgm:spPr/>
    </dgm:pt>
    <dgm:pt modelId="{07DA8115-B413-4A60-836E-2C0B6717721E}" type="pres">
      <dgm:prSet presAssocID="{2393D3A3-FA52-4857-939A-0E69EC95B2E5}" presName="sibTrans" presStyleLbl="sibTrans2D1" presStyleIdx="0" presStyleCnt="0"/>
      <dgm:spPr/>
    </dgm:pt>
    <dgm:pt modelId="{B739E371-9A32-4AD0-864B-35A694BA2B39}" type="pres">
      <dgm:prSet presAssocID="{5E452480-6F3D-4C32-A555-AF0F6E61E13A}" presName="compNode" presStyleCnt="0"/>
      <dgm:spPr/>
    </dgm:pt>
    <dgm:pt modelId="{6D29236C-7C7B-4DA9-8D71-AB4CC150E659}" type="pres">
      <dgm:prSet presAssocID="{5E452480-6F3D-4C32-A555-AF0F6E61E13A}"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 modelId="{596A8C21-9183-48C3-B33D-AECF3CFFB125}" type="pres">
      <dgm:prSet presAssocID="{5E452480-6F3D-4C32-A555-AF0F6E61E13A}" presName="textRect" presStyleLbl="revTx" presStyleIdx="2" presStyleCnt="3" custScaleY="3793">
        <dgm:presLayoutVars>
          <dgm:bulletEnabled val="1"/>
        </dgm:presLayoutVars>
      </dgm:prSet>
      <dgm:spPr/>
    </dgm:pt>
  </dgm:ptLst>
  <dgm:cxnLst>
    <dgm:cxn modelId="{BA75A809-F097-4020-B9FD-1119DCD52D52}" type="presOf" srcId="{2393D3A3-FA52-4857-939A-0E69EC95B2E5}" destId="{07DA8115-B413-4A60-836E-2C0B6717721E}" srcOrd="0" destOrd="0" presId="urn:microsoft.com/office/officeart/2005/8/layout/pList1"/>
    <dgm:cxn modelId="{D974B128-4FBA-422E-AEB6-A7C3A103BB6C}" srcId="{2441DD1A-0161-40AC-A336-0238FE5E835B}" destId="{6274A90D-EF16-4F52-ACC8-2DFE4588C1CC}" srcOrd="1" destOrd="0" parTransId="{F4A52807-6244-4E80-A151-D611E07AFBB6}" sibTransId="{2393D3A3-FA52-4857-939A-0E69EC95B2E5}"/>
    <dgm:cxn modelId="{F17AF73F-9F6C-4734-956D-B03B67FE9DA9}" type="presOf" srcId="{6274A90D-EF16-4F52-ACC8-2DFE4588C1CC}" destId="{0D19C4B9-5B4D-4BC0-8AE9-30A13F8C27D2}" srcOrd="0" destOrd="0" presId="urn:microsoft.com/office/officeart/2005/8/layout/pList1"/>
    <dgm:cxn modelId="{C6937C62-1712-4684-9D9A-A94CA0E2B9A0}" type="presOf" srcId="{5E452480-6F3D-4C32-A555-AF0F6E61E13A}" destId="{596A8C21-9183-48C3-B33D-AECF3CFFB125}" srcOrd="0" destOrd="0" presId="urn:microsoft.com/office/officeart/2005/8/layout/pList1"/>
    <dgm:cxn modelId="{278DA355-37E2-4494-A262-28DF2FCB0380}" type="presOf" srcId="{71EF0407-3B47-4D14-935D-B3430B3A1D22}" destId="{B8355AC6-DEEB-4D3F-A243-756D55953FC6}" srcOrd="0" destOrd="0" presId="urn:microsoft.com/office/officeart/2005/8/layout/pList1"/>
    <dgm:cxn modelId="{ED5D2A9F-1795-460D-8D12-BA65C3C5EA72}" type="presOf" srcId="{2441DD1A-0161-40AC-A336-0238FE5E835B}" destId="{2F16C493-8E02-48A6-BDB9-F3F8C13410F2}" srcOrd="0" destOrd="0" presId="urn:microsoft.com/office/officeart/2005/8/layout/pList1"/>
    <dgm:cxn modelId="{7FC0A6A2-F20C-4773-AAB4-B4249E7F49F0}" srcId="{2441DD1A-0161-40AC-A336-0238FE5E835B}" destId="{5523C1BD-8936-477F-85E1-DDD4E91ABFAB}" srcOrd="0" destOrd="0" parTransId="{F223C3DD-91A1-4FEC-8949-0D48B2A3AC6E}" sibTransId="{71EF0407-3B47-4D14-935D-B3430B3A1D22}"/>
    <dgm:cxn modelId="{E72C9CA5-DBAB-4393-A6EB-A4430278E0E2}" type="presOf" srcId="{5523C1BD-8936-477F-85E1-DDD4E91ABFAB}" destId="{51747EE4-4442-4B6B-917B-B5F7B476E5AE}" srcOrd="0" destOrd="0" presId="urn:microsoft.com/office/officeart/2005/8/layout/pList1"/>
    <dgm:cxn modelId="{4B6A5BAD-6ED7-47F5-941F-F63A21BCF0AF}" srcId="{2441DD1A-0161-40AC-A336-0238FE5E835B}" destId="{5E452480-6F3D-4C32-A555-AF0F6E61E13A}" srcOrd="2" destOrd="0" parTransId="{16CECB93-A2D5-4732-A761-0D87BA7A56C8}" sibTransId="{616F4C7C-FDDF-43C0-B6CB-2CEBBDAAC23E}"/>
    <dgm:cxn modelId="{2685B0C9-D65F-4A38-AE60-9BB057151FB2}" type="presParOf" srcId="{2F16C493-8E02-48A6-BDB9-F3F8C13410F2}" destId="{F792A8C4-81FC-458C-BB62-5E2C7C5383AE}" srcOrd="0" destOrd="0" presId="urn:microsoft.com/office/officeart/2005/8/layout/pList1"/>
    <dgm:cxn modelId="{227A6DFE-3091-4D02-ACB9-5671B7337B7D}" type="presParOf" srcId="{F792A8C4-81FC-458C-BB62-5E2C7C5383AE}" destId="{6706823B-F694-40F5-82DA-301E814254E1}" srcOrd="0" destOrd="0" presId="urn:microsoft.com/office/officeart/2005/8/layout/pList1"/>
    <dgm:cxn modelId="{20A73840-0A55-4F5F-B566-5E1A0CD89F6D}" type="presParOf" srcId="{F792A8C4-81FC-458C-BB62-5E2C7C5383AE}" destId="{51747EE4-4442-4B6B-917B-B5F7B476E5AE}" srcOrd="1" destOrd="0" presId="urn:microsoft.com/office/officeart/2005/8/layout/pList1"/>
    <dgm:cxn modelId="{FAFAB5EC-F7DE-4AFD-8F8A-12B4D18160A4}" type="presParOf" srcId="{2F16C493-8E02-48A6-BDB9-F3F8C13410F2}" destId="{B8355AC6-DEEB-4D3F-A243-756D55953FC6}" srcOrd="1" destOrd="0" presId="urn:microsoft.com/office/officeart/2005/8/layout/pList1"/>
    <dgm:cxn modelId="{1DE3D988-C574-4F51-BDD1-305CDCDBA5C7}" type="presParOf" srcId="{2F16C493-8E02-48A6-BDB9-F3F8C13410F2}" destId="{D3401BF1-34A3-41AC-9086-9A3294DB3A52}" srcOrd="2" destOrd="0" presId="urn:microsoft.com/office/officeart/2005/8/layout/pList1"/>
    <dgm:cxn modelId="{AEEF20D9-6D16-4AE9-B3C8-171B3ABD4E19}" type="presParOf" srcId="{D3401BF1-34A3-41AC-9086-9A3294DB3A52}" destId="{BBC72612-2348-4D55-ADB3-9E5A54B35EE0}" srcOrd="0" destOrd="0" presId="urn:microsoft.com/office/officeart/2005/8/layout/pList1"/>
    <dgm:cxn modelId="{AC01CC8F-E4E2-4FA0-85D9-72DD405475D9}" type="presParOf" srcId="{D3401BF1-34A3-41AC-9086-9A3294DB3A52}" destId="{0D19C4B9-5B4D-4BC0-8AE9-30A13F8C27D2}" srcOrd="1" destOrd="0" presId="urn:microsoft.com/office/officeart/2005/8/layout/pList1"/>
    <dgm:cxn modelId="{C40FE6D5-853E-43D5-90B6-D6BEF9DCA0C9}" type="presParOf" srcId="{2F16C493-8E02-48A6-BDB9-F3F8C13410F2}" destId="{07DA8115-B413-4A60-836E-2C0B6717721E}" srcOrd="3" destOrd="0" presId="urn:microsoft.com/office/officeart/2005/8/layout/pList1"/>
    <dgm:cxn modelId="{139E510B-5A3B-4598-B78F-30C4CA6E0D9F}" type="presParOf" srcId="{2F16C493-8E02-48A6-BDB9-F3F8C13410F2}" destId="{B739E371-9A32-4AD0-864B-35A694BA2B39}" srcOrd="4" destOrd="0" presId="urn:microsoft.com/office/officeart/2005/8/layout/pList1"/>
    <dgm:cxn modelId="{80491E66-E397-41A2-A54A-AFA9CB29E51B}" type="presParOf" srcId="{B739E371-9A32-4AD0-864B-35A694BA2B39}" destId="{6D29236C-7C7B-4DA9-8D71-AB4CC150E659}" srcOrd="0" destOrd="0" presId="urn:microsoft.com/office/officeart/2005/8/layout/pList1"/>
    <dgm:cxn modelId="{18D27DDA-8E12-4F35-B0B8-D069B60348DF}" type="presParOf" srcId="{B739E371-9A32-4AD0-864B-35A694BA2B39}" destId="{596A8C21-9183-48C3-B33D-AECF3CFFB12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13F57E-A263-4C04-BBB3-3ADB3170550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99DB7B03-1750-4ABC-A527-249D4A52F19A}">
      <dgm:prSet phldrT="[Text]" phldr="1"/>
      <dgm:spPr/>
      <dgm:t>
        <a:bodyPr/>
        <a:lstStyle/>
        <a:p>
          <a:endParaRPr lang="en-IN" dirty="0"/>
        </a:p>
      </dgm:t>
    </dgm:pt>
    <dgm:pt modelId="{B78396DA-BB0B-454E-BE6B-941F031EC3F4}" type="parTrans" cxnId="{D64FCDF0-EA3E-41DE-9491-533D2AD359C7}">
      <dgm:prSet/>
      <dgm:spPr/>
      <dgm:t>
        <a:bodyPr/>
        <a:lstStyle/>
        <a:p>
          <a:endParaRPr lang="en-IN"/>
        </a:p>
      </dgm:t>
    </dgm:pt>
    <dgm:pt modelId="{994FD2D1-A140-4276-A3D0-45B8EB20903B}" type="sibTrans" cxnId="{D64FCDF0-EA3E-41DE-9491-533D2AD359C7}">
      <dgm:prSet/>
      <dgm:spPr/>
      <dgm:t>
        <a:bodyPr/>
        <a:lstStyle/>
        <a:p>
          <a:endParaRPr lang="en-IN"/>
        </a:p>
      </dgm:t>
    </dgm:pt>
    <dgm:pt modelId="{2C3206E0-5607-4076-A12B-1DED9DA8AB97}">
      <dgm:prSet phldrT="[Text]" phldr="1"/>
      <dgm:spPr/>
      <dgm:t>
        <a:bodyPr/>
        <a:lstStyle/>
        <a:p>
          <a:endParaRPr lang="en-IN" dirty="0"/>
        </a:p>
      </dgm:t>
    </dgm:pt>
    <dgm:pt modelId="{32BD7657-C482-4D4D-A77A-28BE098F6FBE}" type="parTrans" cxnId="{085D0E1E-4E46-40B6-9C3F-608A7DA7FE9E}">
      <dgm:prSet/>
      <dgm:spPr/>
      <dgm:t>
        <a:bodyPr/>
        <a:lstStyle/>
        <a:p>
          <a:endParaRPr lang="en-IN"/>
        </a:p>
      </dgm:t>
    </dgm:pt>
    <dgm:pt modelId="{DFE64E7A-684E-411E-8FE6-DCF111677566}" type="sibTrans" cxnId="{085D0E1E-4E46-40B6-9C3F-608A7DA7FE9E}">
      <dgm:prSet/>
      <dgm:spPr/>
      <dgm:t>
        <a:bodyPr/>
        <a:lstStyle/>
        <a:p>
          <a:endParaRPr lang="en-IN"/>
        </a:p>
      </dgm:t>
    </dgm:pt>
    <dgm:pt modelId="{8AD70CC3-B832-49E5-8EE5-F7F8A3131725}">
      <dgm:prSet phldrT="[Text]" phldr="1"/>
      <dgm:spPr/>
      <dgm:t>
        <a:bodyPr/>
        <a:lstStyle/>
        <a:p>
          <a:endParaRPr lang="en-IN" dirty="0"/>
        </a:p>
      </dgm:t>
    </dgm:pt>
    <dgm:pt modelId="{B372C7D1-F58B-48F1-829F-7297536E3A9F}" type="parTrans" cxnId="{0BD86D7D-A760-4BFA-AAE1-FD787ADBF224}">
      <dgm:prSet/>
      <dgm:spPr/>
      <dgm:t>
        <a:bodyPr/>
        <a:lstStyle/>
        <a:p>
          <a:endParaRPr lang="en-IN"/>
        </a:p>
      </dgm:t>
    </dgm:pt>
    <dgm:pt modelId="{B3068EED-B1D6-4DE1-BA1B-7A3D74D0B07E}" type="sibTrans" cxnId="{0BD86D7D-A760-4BFA-AAE1-FD787ADBF224}">
      <dgm:prSet/>
      <dgm:spPr/>
      <dgm:t>
        <a:bodyPr/>
        <a:lstStyle/>
        <a:p>
          <a:endParaRPr lang="en-IN"/>
        </a:p>
      </dgm:t>
    </dgm:pt>
    <dgm:pt modelId="{D49C6104-ED7A-4867-A58C-A6104B3486A1}" type="pres">
      <dgm:prSet presAssocID="{2813F57E-A263-4C04-BBB3-3ADB31705504}" presName="Name0" presStyleCnt="0">
        <dgm:presLayoutVars>
          <dgm:dir/>
          <dgm:resizeHandles val="exact"/>
        </dgm:presLayoutVars>
      </dgm:prSet>
      <dgm:spPr/>
    </dgm:pt>
    <dgm:pt modelId="{7D51F5B3-2F5C-4AB1-A8E3-A775E67F033E}" type="pres">
      <dgm:prSet presAssocID="{99DB7B03-1750-4ABC-A527-249D4A52F19A}" presName="compNode" presStyleCnt="0"/>
      <dgm:spPr/>
    </dgm:pt>
    <dgm:pt modelId="{7BF548D2-5C66-417B-A311-1796B31460C9}" type="pres">
      <dgm:prSet presAssocID="{99DB7B03-1750-4ABC-A527-249D4A52F19A}" presName="pictRect" presStyleLbl="node1" presStyleIdx="0" presStyleCnt="3" custLinFactNeighborX="-7394" custLinFactNeighborY="-8233"/>
      <dgm:spPr>
        <a:blipFill>
          <a:blip xmlns:r="http://schemas.openxmlformats.org/officeDocument/2006/relationships" r:embed="rId1"/>
          <a:srcRect/>
          <a:stretch>
            <a:fillRect t="-23000" b="-23000"/>
          </a:stretch>
        </a:blipFill>
      </dgm:spPr>
    </dgm:pt>
    <dgm:pt modelId="{9527CB88-AA26-4835-865E-CE4274A0276B}" type="pres">
      <dgm:prSet presAssocID="{99DB7B03-1750-4ABC-A527-249D4A52F19A}" presName="textRect" presStyleLbl="revTx" presStyleIdx="0" presStyleCnt="3" custScaleY="5797">
        <dgm:presLayoutVars>
          <dgm:bulletEnabled val="1"/>
        </dgm:presLayoutVars>
      </dgm:prSet>
      <dgm:spPr/>
    </dgm:pt>
    <dgm:pt modelId="{28F68DC5-8CEC-49D4-84AD-6425D02DD56B}" type="pres">
      <dgm:prSet presAssocID="{994FD2D1-A140-4276-A3D0-45B8EB20903B}" presName="sibTrans" presStyleLbl="sibTrans2D1" presStyleIdx="0" presStyleCnt="0"/>
      <dgm:spPr/>
    </dgm:pt>
    <dgm:pt modelId="{A6DDB11E-0F74-45FD-A9EE-444681C056AA}" type="pres">
      <dgm:prSet presAssocID="{2C3206E0-5607-4076-A12B-1DED9DA8AB97}" presName="compNode" presStyleCnt="0"/>
      <dgm:spPr/>
    </dgm:pt>
    <dgm:pt modelId="{92E6A9F1-6DBC-4FE1-8A9C-E5F39E5142A2}" type="pres">
      <dgm:prSet presAssocID="{2C3206E0-5607-4076-A12B-1DED9DA8AB97}" presName="pictRect" presStyleLbl="node1" presStyleIdx="1" presStyleCnt="3"/>
      <dgm:spPr>
        <a:blipFill>
          <a:blip xmlns:r="http://schemas.openxmlformats.org/officeDocument/2006/relationships" r:embed="rId2"/>
          <a:srcRect/>
          <a:stretch>
            <a:fillRect l="-11000" r="-11000"/>
          </a:stretch>
        </a:blipFill>
      </dgm:spPr>
    </dgm:pt>
    <dgm:pt modelId="{107A45AA-CEFD-411D-9FB5-C4F039ADDA0F}" type="pres">
      <dgm:prSet presAssocID="{2C3206E0-5607-4076-A12B-1DED9DA8AB97}" presName="textRect" presStyleLbl="revTx" presStyleIdx="1" presStyleCnt="3" custScaleY="5340">
        <dgm:presLayoutVars>
          <dgm:bulletEnabled val="1"/>
        </dgm:presLayoutVars>
      </dgm:prSet>
      <dgm:spPr/>
    </dgm:pt>
    <dgm:pt modelId="{FA114DEB-2EA0-4C9B-90E5-0162DC9626D2}" type="pres">
      <dgm:prSet presAssocID="{DFE64E7A-684E-411E-8FE6-DCF111677566}" presName="sibTrans" presStyleLbl="sibTrans2D1" presStyleIdx="0" presStyleCnt="0"/>
      <dgm:spPr/>
    </dgm:pt>
    <dgm:pt modelId="{4E1697EA-8121-4DBD-B0DD-F1859268342A}" type="pres">
      <dgm:prSet presAssocID="{8AD70CC3-B832-49E5-8EE5-F7F8A3131725}" presName="compNode" presStyleCnt="0"/>
      <dgm:spPr/>
    </dgm:pt>
    <dgm:pt modelId="{4612B6B5-443D-46A5-BBE6-DB1846728354}" type="pres">
      <dgm:prSet presAssocID="{8AD70CC3-B832-49E5-8EE5-F7F8A3131725}" presName="pictRect" presStyleLbl="node1" presStyleIdx="2" presStyleCnt="3"/>
      <dgm:spPr>
        <a:blipFill>
          <a:blip xmlns:r="http://schemas.openxmlformats.org/officeDocument/2006/relationships" r:embed="rId3"/>
          <a:srcRect/>
          <a:stretch>
            <a:fillRect t="-23000" b="-23000"/>
          </a:stretch>
        </a:blipFill>
      </dgm:spPr>
    </dgm:pt>
    <dgm:pt modelId="{0D867BAB-D0FC-46C7-A1BA-2B9C38D54818}" type="pres">
      <dgm:prSet presAssocID="{8AD70CC3-B832-49E5-8EE5-F7F8A3131725}" presName="textRect" presStyleLbl="revTx" presStyleIdx="2" presStyleCnt="3" custScaleY="4884">
        <dgm:presLayoutVars>
          <dgm:bulletEnabled val="1"/>
        </dgm:presLayoutVars>
      </dgm:prSet>
      <dgm:spPr/>
    </dgm:pt>
  </dgm:ptLst>
  <dgm:cxnLst>
    <dgm:cxn modelId="{085D0E1E-4E46-40B6-9C3F-608A7DA7FE9E}" srcId="{2813F57E-A263-4C04-BBB3-3ADB31705504}" destId="{2C3206E0-5607-4076-A12B-1DED9DA8AB97}" srcOrd="1" destOrd="0" parTransId="{32BD7657-C482-4D4D-A77A-28BE098F6FBE}" sibTransId="{DFE64E7A-684E-411E-8FE6-DCF111677566}"/>
    <dgm:cxn modelId="{D9D0374B-3F35-4697-86DF-C1C0D89E0098}" type="presOf" srcId="{2C3206E0-5607-4076-A12B-1DED9DA8AB97}" destId="{107A45AA-CEFD-411D-9FB5-C4F039ADDA0F}" srcOrd="0" destOrd="0" presId="urn:microsoft.com/office/officeart/2005/8/layout/pList1"/>
    <dgm:cxn modelId="{ADCE9252-5823-4CFA-8339-B05431F3C6F0}" type="presOf" srcId="{8AD70CC3-B832-49E5-8EE5-F7F8A3131725}" destId="{0D867BAB-D0FC-46C7-A1BA-2B9C38D54818}" srcOrd="0" destOrd="0" presId="urn:microsoft.com/office/officeart/2005/8/layout/pList1"/>
    <dgm:cxn modelId="{0BD86D7D-A760-4BFA-AAE1-FD787ADBF224}" srcId="{2813F57E-A263-4C04-BBB3-3ADB31705504}" destId="{8AD70CC3-B832-49E5-8EE5-F7F8A3131725}" srcOrd="2" destOrd="0" parTransId="{B372C7D1-F58B-48F1-829F-7297536E3A9F}" sibTransId="{B3068EED-B1D6-4DE1-BA1B-7A3D74D0B07E}"/>
    <dgm:cxn modelId="{0721F781-6FBA-41A2-9DEF-9317BD412C59}" type="presOf" srcId="{994FD2D1-A140-4276-A3D0-45B8EB20903B}" destId="{28F68DC5-8CEC-49D4-84AD-6425D02DD56B}" srcOrd="0" destOrd="0" presId="urn:microsoft.com/office/officeart/2005/8/layout/pList1"/>
    <dgm:cxn modelId="{1699269F-C7E5-4321-9A65-3193D34553E6}" type="presOf" srcId="{99DB7B03-1750-4ABC-A527-249D4A52F19A}" destId="{9527CB88-AA26-4835-865E-CE4274A0276B}" srcOrd="0" destOrd="0" presId="urn:microsoft.com/office/officeart/2005/8/layout/pList1"/>
    <dgm:cxn modelId="{725936BC-0100-4C44-94C2-9FA935E5C07A}" type="presOf" srcId="{2813F57E-A263-4C04-BBB3-3ADB31705504}" destId="{D49C6104-ED7A-4867-A58C-A6104B3486A1}" srcOrd="0" destOrd="0" presId="urn:microsoft.com/office/officeart/2005/8/layout/pList1"/>
    <dgm:cxn modelId="{969D16D7-1D25-4562-9349-E40EB96D2AA3}" type="presOf" srcId="{DFE64E7A-684E-411E-8FE6-DCF111677566}" destId="{FA114DEB-2EA0-4C9B-90E5-0162DC9626D2}" srcOrd="0" destOrd="0" presId="urn:microsoft.com/office/officeart/2005/8/layout/pList1"/>
    <dgm:cxn modelId="{D64FCDF0-EA3E-41DE-9491-533D2AD359C7}" srcId="{2813F57E-A263-4C04-BBB3-3ADB31705504}" destId="{99DB7B03-1750-4ABC-A527-249D4A52F19A}" srcOrd="0" destOrd="0" parTransId="{B78396DA-BB0B-454E-BE6B-941F031EC3F4}" sibTransId="{994FD2D1-A140-4276-A3D0-45B8EB20903B}"/>
    <dgm:cxn modelId="{DAD759B1-1058-4729-A4D3-F7BE01FE9E93}" type="presParOf" srcId="{D49C6104-ED7A-4867-A58C-A6104B3486A1}" destId="{7D51F5B3-2F5C-4AB1-A8E3-A775E67F033E}" srcOrd="0" destOrd="0" presId="urn:microsoft.com/office/officeart/2005/8/layout/pList1"/>
    <dgm:cxn modelId="{B461A227-5F17-4A57-9D8C-41C473C13783}" type="presParOf" srcId="{7D51F5B3-2F5C-4AB1-A8E3-A775E67F033E}" destId="{7BF548D2-5C66-417B-A311-1796B31460C9}" srcOrd="0" destOrd="0" presId="urn:microsoft.com/office/officeart/2005/8/layout/pList1"/>
    <dgm:cxn modelId="{72C17C46-88FC-42EC-88C0-DBE3CD90E5CA}" type="presParOf" srcId="{7D51F5B3-2F5C-4AB1-A8E3-A775E67F033E}" destId="{9527CB88-AA26-4835-865E-CE4274A0276B}" srcOrd="1" destOrd="0" presId="urn:microsoft.com/office/officeart/2005/8/layout/pList1"/>
    <dgm:cxn modelId="{C6ACDAD7-CBFE-4720-A7A7-716C13952DA0}" type="presParOf" srcId="{D49C6104-ED7A-4867-A58C-A6104B3486A1}" destId="{28F68DC5-8CEC-49D4-84AD-6425D02DD56B}" srcOrd="1" destOrd="0" presId="urn:microsoft.com/office/officeart/2005/8/layout/pList1"/>
    <dgm:cxn modelId="{3FE89431-45E5-4176-94C4-6D6CE3581ACE}" type="presParOf" srcId="{D49C6104-ED7A-4867-A58C-A6104B3486A1}" destId="{A6DDB11E-0F74-45FD-A9EE-444681C056AA}" srcOrd="2" destOrd="0" presId="urn:microsoft.com/office/officeart/2005/8/layout/pList1"/>
    <dgm:cxn modelId="{DF9A60F2-5E9F-4171-A05B-42FA2D7D488D}" type="presParOf" srcId="{A6DDB11E-0F74-45FD-A9EE-444681C056AA}" destId="{92E6A9F1-6DBC-4FE1-8A9C-E5F39E5142A2}" srcOrd="0" destOrd="0" presId="urn:microsoft.com/office/officeart/2005/8/layout/pList1"/>
    <dgm:cxn modelId="{7D2CE2EE-7A8E-4F02-97E1-CA3E2370500B}" type="presParOf" srcId="{A6DDB11E-0F74-45FD-A9EE-444681C056AA}" destId="{107A45AA-CEFD-411D-9FB5-C4F039ADDA0F}" srcOrd="1" destOrd="0" presId="urn:microsoft.com/office/officeart/2005/8/layout/pList1"/>
    <dgm:cxn modelId="{11F99C3D-CF44-46FA-B675-4100FD636DC7}" type="presParOf" srcId="{D49C6104-ED7A-4867-A58C-A6104B3486A1}" destId="{FA114DEB-2EA0-4C9B-90E5-0162DC9626D2}" srcOrd="3" destOrd="0" presId="urn:microsoft.com/office/officeart/2005/8/layout/pList1"/>
    <dgm:cxn modelId="{04FA08D1-D2FF-4831-AB74-7E53092B6098}" type="presParOf" srcId="{D49C6104-ED7A-4867-A58C-A6104B3486A1}" destId="{4E1697EA-8121-4DBD-B0DD-F1859268342A}" srcOrd="4" destOrd="0" presId="urn:microsoft.com/office/officeart/2005/8/layout/pList1"/>
    <dgm:cxn modelId="{F7748A24-6A4E-4EAF-8A90-3EA2F3149575}" type="presParOf" srcId="{4E1697EA-8121-4DBD-B0DD-F1859268342A}" destId="{4612B6B5-443D-46A5-BBE6-DB1846728354}" srcOrd="0" destOrd="0" presId="urn:microsoft.com/office/officeart/2005/8/layout/pList1"/>
    <dgm:cxn modelId="{32CDB87C-5CA3-4CFB-A0A7-296F06728EC0}" type="presParOf" srcId="{4E1697EA-8121-4DBD-B0DD-F1859268342A}" destId="{0D867BAB-D0FC-46C7-A1BA-2B9C38D5481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C1FCCA-A17F-40B5-AECD-F565FF74438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D74863CF-DED2-4188-9E62-F44F17021B45}">
      <dgm:prSet phldrT="[Text]" phldr="1"/>
      <dgm:spPr/>
      <dgm:t>
        <a:bodyPr/>
        <a:lstStyle/>
        <a:p>
          <a:endParaRPr lang="en-IN" dirty="0"/>
        </a:p>
      </dgm:t>
    </dgm:pt>
    <dgm:pt modelId="{C3E1A38F-B300-4D05-AE48-173EB6BD5C2C}" type="parTrans" cxnId="{A49A5BCA-FBAF-41D3-92A0-F2BC489069CD}">
      <dgm:prSet/>
      <dgm:spPr/>
      <dgm:t>
        <a:bodyPr/>
        <a:lstStyle/>
        <a:p>
          <a:endParaRPr lang="en-IN"/>
        </a:p>
      </dgm:t>
    </dgm:pt>
    <dgm:pt modelId="{7C13C56A-0DBA-49E8-B3DA-1CFE7288BB8B}" type="sibTrans" cxnId="{A49A5BCA-FBAF-41D3-92A0-F2BC489069CD}">
      <dgm:prSet/>
      <dgm:spPr/>
      <dgm:t>
        <a:bodyPr/>
        <a:lstStyle/>
        <a:p>
          <a:endParaRPr lang="en-IN"/>
        </a:p>
      </dgm:t>
    </dgm:pt>
    <dgm:pt modelId="{2A3692C4-0BC6-4C51-A3FC-C0FCEFF36011}">
      <dgm:prSet phldrT="[Text]" phldr="1"/>
      <dgm:spPr/>
      <dgm:t>
        <a:bodyPr/>
        <a:lstStyle/>
        <a:p>
          <a:endParaRPr lang="en-IN" dirty="0"/>
        </a:p>
      </dgm:t>
    </dgm:pt>
    <dgm:pt modelId="{86969DC9-D00B-41CE-93BF-D587EF3E774C}" type="parTrans" cxnId="{B2BDF4E8-D3A5-4751-B1FC-1EC22C1B4483}">
      <dgm:prSet/>
      <dgm:spPr/>
      <dgm:t>
        <a:bodyPr/>
        <a:lstStyle/>
        <a:p>
          <a:endParaRPr lang="en-IN"/>
        </a:p>
      </dgm:t>
    </dgm:pt>
    <dgm:pt modelId="{7667153A-5333-4DA7-8B5D-7874FB759099}" type="sibTrans" cxnId="{B2BDF4E8-D3A5-4751-B1FC-1EC22C1B4483}">
      <dgm:prSet/>
      <dgm:spPr/>
      <dgm:t>
        <a:bodyPr/>
        <a:lstStyle/>
        <a:p>
          <a:endParaRPr lang="en-IN"/>
        </a:p>
      </dgm:t>
    </dgm:pt>
    <dgm:pt modelId="{4C4D8746-64C2-4738-AA55-72AD01D0D0AE}">
      <dgm:prSet phldrT="[Text]" phldr="1"/>
      <dgm:spPr/>
      <dgm:t>
        <a:bodyPr/>
        <a:lstStyle/>
        <a:p>
          <a:endParaRPr lang="en-IN" dirty="0"/>
        </a:p>
      </dgm:t>
    </dgm:pt>
    <dgm:pt modelId="{DE9E7617-76B1-4C8E-88BE-E38F0F1B9A7A}" type="parTrans" cxnId="{9168353B-388F-45FA-B1DB-1E7463B0936B}">
      <dgm:prSet/>
      <dgm:spPr/>
      <dgm:t>
        <a:bodyPr/>
        <a:lstStyle/>
        <a:p>
          <a:endParaRPr lang="en-IN"/>
        </a:p>
      </dgm:t>
    </dgm:pt>
    <dgm:pt modelId="{35C9958E-EC58-4F52-9B0E-380B1BC43392}" type="sibTrans" cxnId="{9168353B-388F-45FA-B1DB-1E7463B0936B}">
      <dgm:prSet/>
      <dgm:spPr/>
      <dgm:t>
        <a:bodyPr/>
        <a:lstStyle/>
        <a:p>
          <a:endParaRPr lang="en-IN"/>
        </a:p>
      </dgm:t>
    </dgm:pt>
    <dgm:pt modelId="{1DEB874C-DC7D-4F6F-8320-0414013E8D1E}">
      <dgm:prSet phldrT="[Text]" phldr="1"/>
      <dgm:spPr/>
      <dgm:t>
        <a:bodyPr/>
        <a:lstStyle/>
        <a:p>
          <a:endParaRPr lang="en-IN" dirty="0"/>
        </a:p>
      </dgm:t>
    </dgm:pt>
    <dgm:pt modelId="{95EF5DB2-E414-4646-ADC8-8956DC8CE14F}" type="parTrans" cxnId="{FF14F69B-E968-4C70-91EC-5C969792FDCE}">
      <dgm:prSet/>
      <dgm:spPr/>
      <dgm:t>
        <a:bodyPr/>
        <a:lstStyle/>
        <a:p>
          <a:endParaRPr lang="en-IN"/>
        </a:p>
      </dgm:t>
    </dgm:pt>
    <dgm:pt modelId="{D3655008-6ABE-482D-84D9-744C2AAF5D0F}" type="sibTrans" cxnId="{FF14F69B-E968-4C70-91EC-5C969792FDCE}">
      <dgm:prSet/>
      <dgm:spPr/>
      <dgm:t>
        <a:bodyPr/>
        <a:lstStyle/>
        <a:p>
          <a:endParaRPr lang="en-IN"/>
        </a:p>
      </dgm:t>
    </dgm:pt>
    <dgm:pt modelId="{27EB9510-AB15-4419-BA61-D33297415846}" type="pres">
      <dgm:prSet presAssocID="{FAC1FCCA-A17F-40B5-AECD-F565FF744380}" presName="Name0" presStyleCnt="0">
        <dgm:presLayoutVars>
          <dgm:dir/>
          <dgm:resizeHandles val="exact"/>
        </dgm:presLayoutVars>
      </dgm:prSet>
      <dgm:spPr/>
    </dgm:pt>
    <dgm:pt modelId="{4CB1C506-3723-427F-BB3C-C04AB29BF321}" type="pres">
      <dgm:prSet presAssocID="{D74863CF-DED2-4188-9E62-F44F17021B45}" presName="compNode" presStyleCnt="0"/>
      <dgm:spPr/>
    </dgm:pt>
    <dgm:pt modelId="{FB238C1A-A138-49E7-ADB0-FBD1476FE8A6}" type="pres">
      <dgm:prSet presAssocID="{D74863CF-DED2-4188-9E62-F44F17021B45}" presName="pictRect" presStyleLbl="node1" presStyleIdx="0" presStyleCnt="4" custScaleX="213059" custScaleY="153213" custLinFactY="85212" custLinFactNeighborX="-9279"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A25DCC8A-2D48-465F-B986-970AA1C51D1E}" type="pres">
      <dgm:prSet presAssocID="{D74863CF-DED2-4188-9E62-F44F17021B45}" presName="textRect" presStyleLbl="revTx" presStyleIdx="0" presStyleCnt="4" custScaleY="7247">
        <dgm:presLayoutVars>
          <dgm:bulletEnabled val="1"/>
        </dgm:presLayoutVars>
      </dgm:prSet>
      <dgm:spPr/>
    </dgm:pt>
    <dgm:pt modelId="{CA019E1B-51D6-47DA-A84A-483EEA1986DA}" type="pres">
      <dgm:prSet presAssocID="{7C13C56A-0DBA-49E8-B3DA-1CFE7288BB8B}" presName="sibTrans" presStyleLbl="sibTrans2D1" presStyleIdx="0" presStyleCnt="0"/>
      <dgm:spPr/>
    </dgm:pt>
    <dgm:pt modelId="{F62D4C11-13EB-4348-AC13-A991C73C3B98}" type="pres">
      <dgm:prSet presAssocID="{2A3692C4-0BC6-4C51-A3FC-C0FCEFF36011}" presName="compNode" presStyleCnt="0"/>
      <dgm:spPr/>
    </dgm:pt>
    <dgm:pt modelId="{1B90FF16-9044-4436-BB2D-7EE47C8038D3}" type="pres">
      <dgm:prSet presAssocID="{2A3692C4-0BC6-4C51-A3FC-C0FCEFF36011}" presName="pictRect" presStyleLbl="node1" presStyleIdx="1" presStyleCnt="4" custScaleX="226201" custScaleY="140361" custLinFactNeighborX="6228" custLinFactNeighborY="-1265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9FF67374-CD5B-4A57-9E52-3AC71349937A}" type="pres">
      <dgm:prSet presAssocID="{2A3692C4-0BC6-4C51-A3FC-C0FCEFF36011}" presName="textRect" presStyleLbl="revTx" presStyleIdx="1" presStyleCnt="4" custScaleY="5351">
        <dgm:presLayoutVars>
          <dgm:bulletEnabled val="1"/>
        </dgm:presLayoutVars>
      </dgm:prSet>
      <dgm:spPr/>
    </dgm:pt>
    <dgm:pt modelId="{BF3804FC-5EFF-459F-B275-1BC54D2E1B42}" type="pres">
      <dgm:prSet presAssocID="{7667153A-5333-4DA7-8B5D-7874FB759099}" presName="sibTrans" presStyleLbl="sibTrans2D1" presStyleIdx="0" presStyleCnt="0"/>
      <dgm:spPr/>
    </dgm:pt>
    <dgm:pt modelId="{D3E0898A-6AA3-4167-99E0-307F078CC97D}" type="pres">
      <dgm:prSet presAssocID="{4C4D8746-64C2-4738-AA55-72AD01D0D0AE}" presName="compNode" presStyleCnt="0"/>
      <dgm:spPr/>
    </dgm:pt>
    <dgm:pt modelId="{DD3AF08D-D11D-4715-9AD1-7BE880DCE7F7}" type="pres">
      <dgm:prSet presAssocID="{4C4D8746-64C2-4738-AA55-72AD01D0D0AE}" presName="pictRect" presStyleLbl="node1" presStyleIdx="2" presStyleCnt="4" custScaleX="222208" custScaleY="137314" custLinFactY="-79779" custLinFactNeighborX="22"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E5494057-B509-4843-9CD0-A8A1942852BE}" type="pres">
      <dgm:prSet presAssocID="{4C4D8746-64C2-4738-AA55-72AD01D0D0AE}" presName="textRect" presStyleLbl="revTx" presStyleIdx="2" presStyleCnt="4" custFlipVert="1" custScaleY="6511">
        <dgm:presLayoutVars>
          <dgm:bulletEnabled val="1"/>
        </dgm:presLayoutVars>
      </dgm:prSet>
      <dgm:spPr/>
    </dgm:pt>
    <dgm:pt modelId="{F1C07ECF-412B-47E3-8EFD-A06C3392E45A}" type="pres">
      <dgm:prSet presAssocID="{35C9958E-EC58-4F52-9B0E-380B1BC43392}" presName="sibTrans" presStyleLbl="sibTrans2D1" presStyleIdx="0" presStyleCnt="0"/>
      <dgm:spPr/>
    </dgm:pt>
    <dgm:pt modelId="{A23EE341-E89B-45C5-875B-8137A82FEC82}" type="pres">
      <dgm:prSet presAssocID="{1DEB874C-DC7D-4F6F-8320-0414013E8D1E}" presName="compNode" presStyleCnt="0"/>
      <dgm:spPr/>
    </dgm:pt>
    <dgm:pt modelId="{82658334-0D71-485B-A03B-02B81F05D83E}" type="pres">
      <dgm:prSet presAssocID="{1DEB874C-DC7D-4F6F-8320-0414013E8D1E}" presName="pictRect" presStyleLbl="node1" presStyleIdx="3" presStyleCnt="4" custScaleX="234435" custScaleY="156821" custLinFactNeighborX="-4982" custLinFactNeighborY="23919"/>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F6D02215-3767-4CED-890D-93D945339FD1}" type="pres">
      <dgm:prSet presAssocID="{1DEB874C-DC7D-4F6F-8320-0414013E8D1E}" presName="textRect" presStyleLbl="revTx" presStyleIdx="3" presStyleCnt="4" custScaleY="5351">
        <dgm:presLayoutVars>
          <dgm:bulletEnabled val="1"/>
        </dgm:presLayoutVars>
      </dgm:prSet>
      <dgm:spPr/>
    </dgm:pt>
  </dgm:ptLst>
  <dgm:cxnLst>
    <dgm:cxn modelId="{4BB68403-22CC-41D5-AC5D-5A39E86EE9BA}" type="presOf" srcId="{FAC1FCCA-A17F-40B5-AECD-F565FF744380}" destId="{27EB9510-AB15-4419-BA61-D33297415846}" srcOrd="0" destOrd="0" presId="urn:microsoft.com/office/officeart/2005/8/layout/pList1"/>
    <dgm:cxn modelId="{74EA4B12-9019-4F7E-9178-C8E7B9CAA775}" type="presOf" srcId="{D74863CF-DED2-4188-9E62-F44F17021B45}" destId="{A25DCC8A-2D48-465F-B986-970AA1C51D1E}" srcOrd="0" destOrd="0" presId="urn:microsoft.com/office/officeart/2005/8/layout/pList1"/>
    <dgm:cxn modelId="{6F287134-4EE9-4576-81FE-068DA76A8793}" type="presOf" srcId="{1DEB874C-DC7D-4F6F-8320-0414013E8D1E}" destId="{F6D02215-3767-4CED-890D-93D945339FD1}" srcOrd="0" destOrd="0" presId="urn:microsoft.com/office/officeart/2005/8/layout/pList1"/>
    <dgm:cxn modelId="{9168353B-388F-45FA-B1DB-1E7463B0936B}" srcId="{FAC1FCCA-A17F-40B5-AECD-F565FF744380}" destId="{4C4D8746-64C2-4738-AA55-72AD01D0D0AE}" srcOrd="2" destOrd="0" parTransId="{DE9E7617-76B1-4C8E-88BE-E38F0F1B9A7A}" sibTransId="{35C9958E-EC58-4F52-9B0E-380B1BC43392}"/>
    <dgm:cxn modelId="{F0E1283E-2D05-497E-B0EB-8020C3B651D2}" type="presOf" srcId="{35C9958E-EC58-4F52-9B0E-380B1BC43392}" destId="{F1C07ECF-412B-47E3-8EFD-A06C3392E45A}" srcOrd="0" destOrd="0" presId="urn:microsoft.com/office/officeart/2005/8/layout/pList1"/>
    <dgm:cxn modelId="{F168EB77-C3A3-405B-9918-C24EF7F052E8}" type="presOf" srcId="{2A3692C4-0BC6-4C51-A3FC-C0FCEFF36011}" destId="{9FF67374-CD5B-4A57-9E52-3AC71349937A}" srcOrd="0" destOrd="0" presId="urn:microsoft.com/office/officeart/2005/8/layout/pList1"/>
    <dgm:cxn modelId="{4B677278-7155-41AA-802A-A4EB5D007D0E}" type="presOf" srcId="{7C13C56A-0DBA-49E8-B3DA-1CFE7288BB8B}" destId="{CA019E1B-51D6-47DA-A84A-483EEA1986DA}" srcOrd="0" destOrd="0" presId="urn:microsoft.com/office/officeart/2005/8/layout/pList1"/>
    <dgm:cxn modelId="{A936678F-128F-4CFF-8591-81257BCCE7C3}" type="presOf" srcId="{4C4D8746-64C2-4738-AA55-72AD01D0D0AE}" destId="{E5494057-B509-4843-9CD0-A8A1942852BE}" srcOrd="0" destOrd="0" presId="urn:microsoft.com/office/officeart/2005/8/layout/pList1"/>
    <dgm:cxn modelId="{FF14F69B-E968-4C70-91EC-5C969792FDCE}" srcId="{FAC1FCCA-A17F-40B5-AECD-F565FF744380}" destId="{1DEB874C-DC7D-4F6F-8320-0414013E8D1E}" srcOrd="3" destOrd="0" parTransId="{95EF5DB2-E414-4646-ADC8-8956DC8CE14F}" sibTransId="{D3655008-6ABE-482D-84D9-744C2AAF5D0F}"/>
    <dgm:cxn modelId="{DFA429BC-EA9C-42B5-8373-C3661CE06A2D}" type="presOf" srcId="{7667153A-5333-4DA7-8B5D-7874FB759099}" destId="{BF3804FC-5EFF-459F-B275-1BC54D2E1B42}" srcOrd="0" destOrd="0" presId="urn:microsoft.com/office/officeart/2005/8/layout/pList1"/>
    <dgm:cxn modelId="{A49A5BCA-FBAF-41D3-92A0-F2BC489069CD}" srcId="{FAC1FCCA-A17F-40B5-AECD-F565FF744380}" destId="{D74863CF-DED2-4188-9E62-F44F17021B45}" srcOrd="0" destOrd="0" parTransId="{C3E1A38F-B300-4D05-AE48-173EB6BD5C2C}" sibTransId="{7C13C56A-0DBA-49E8-B3DA-1CFE7288BB8B}"/>
    <dgm:cxn modelId="{B2BDF4E8-D3A5-4751-B1FC-1EC22C1B4483}" srcId="{FAC1FCCA-A17F-40B5-AECD-F565FF744380}" destId="{2A3692C4-0BC6-4C51-A3FC-C0FCEFF36011}" srcOrd="1" destOrd="0" parTransId="{86969DC9-D00B-41CE-93BF-D587EF3E774C}" sibTransId="{7667153A-5333-4DA7-8B5D-7874FB759099}"/>
    <dgm:cxn modelId="{ABE4573E-27EA-4CA4-A07F-ACB4AB388A68}" type="presParOf" srcId="{27EB9510-AB15-4419-BA61-D33297415846}" destId="{4CB1C506-3723-427F-BB3C-C04AB29BF321}" srcOrd="0" destOrd="0" presId="urn:microsoft.com/office/officeart/2005/8/layout/pList1"/>
    <dgm:cxn modelId="{164020D4-AFEA-4166-9B7D-BB61A07D86FA}" type="presParOf" srcId="{4CB1C506-3723-427F-BB3C-C04AB29BF321}" destId="{FB238C1A-A138-49E7-ADB0-FBD1476FE8A6}" srcOrd="0" destOrd="0" presId="urn:microsoft.com/office/officeart/2005/8/layout/pList1"/>
    <dgm:cxn modelId="{CABA9CA5-18F6-4508-B487-27A177984F21}" type="presParOf" srcId="{4CB1C506-3723-427F-BB3C-C04AB29BF321}" destId="{A25DCC8A-2D48-465F-B986-970AA1C51D1E}" srcOrd="1" destOrd="0" presId="urn:microsoft.com/office/officeart/2005/8/layout/pList1"/>
    <dgm:cxn modelId="{C54EADD8-EB99-42AA-A176-9C409BCFD6B5}" type="presParOf" srcId="{27EB9510-AB15-4419-BA61-D33297415846}" destId="{CA019E1B-51D6-47DA-A84A-483EEA1986DA}" srcOrd="1" destOrd="0" presId="urn:microsoft.com/office/officeart/2005/8/layout/pList1"/>
    <dgm:cxn modelId="{B4E319B1-3403-4E9C-9C80-A66E165A13A8}" type="presParOf" srcId="{27EB9510-AB15-4419-BA61-D33297415846}" destId="{F62D4C11-13EB-4348-AC13-A991C73C3B98}" srcOrd="2" destOrd="0" presId="urn:microsoft.com/office/officeart/2005/8/layout/pList1"/>
    <dgm:cxn modelId="{E81C18B0-9E01-47F3-89CB-9D7E11FA4930}" type="presParOf" srcId="{F62D4C11-13EB-4348-AC13-A991C73C3B98}" destId="{1B90FF16-9044-4436-BB2D-7EE47C8038D3}" srcOrd="0" destOrd="0" presId="urn:microsoft.com/office/officeart/2005/8/layout/pList1"/>
    <dgm:cxn modelId="{94BF3B28-FAB1-4E24-952F-0C13A3AEB0BC}" type="presParOf" srcId="{F62D4C11-13EB-4348-AC13-A991C73C3B98}" destId="{9FF67374-CD5B-4A57-9E52-3AC71349937A}" srcOrd="1" destOrd="0" presId="urn:microsoft.com/office/officeart/2005/8/layout/pList1"/>
    <dgm:cxn modelId="{70E4B7C5-2535-401E-B79B-860925CB31FC}" type="presParOf" srcId="{27EB9510-AB15-4419-BA61-D33297415846}" destId="{BF3804FC-5EFF-459F-B275-1BC54D2E1B42}" srcOrd="3" destOrd="0" presId="urn:microsoft.com/office/officeart/2005/8/layout/pList1"/>
    <dgm:cxn modelId="{61297DB7-04AE-48BF-AB7E-30471A6F1F7C}" type="presParOf" srcId="{27EB9510-AB15-4419-BA61-D33297415846}" destId="{D3E0898A-6AA3-4167-99E0-307F078CC97D}" srcOrd="4" destOrd="0" presId="urn:microsoft.com/office/officeart/2005/8/layout/pList1"/>
    <dgm:cxn modelId="{32D47438-BA12-4943-AD0E-FDBB0B61554F}" type="presParOf" srcId="{D3E0898A-6AA3-4167-99E0-307F078CC97D}" destId="{DD3AF08D-D11D-4715-9AD1-7BE880DCE7F7}" srcOrd="0" destOrd="0" presId="urn:microsoft.com/office/officeart/2005/8/layout/pList1"/>
    <dgm:cxn modelId="{2A77E22B-AC15-4BFA-960A-39E0F6E11283}" type="presParOf" srcId="{D3E0898A-6AA3-4167-99E0-307F078CC97D}" destId="{E5494057-B509-4843-9CD0-A8A1942852BE}" srcOrd="1" destOrd="0" presId="urn:microsoft.com/office/officeart/2005/8/layout/pList1"/>
    <dgm:cxn modelId="{6C4DE8CC-0601-4385-9118-F5366EDD45ED}" type="presParOf" srcId="{27EB9510-AB15-4419-BA61-D33297415846}" destId="{F1C07ECF-412B-47E3-8EFD-A06C3392E45A}" srcOrd="5" destOrd="0" presId="urn:microsoft.com/office/officeart/2005/8/layout/pList1"/>
    <dgm:cxn modelId="{7243F55B-AF51-41C0-9B3A-AF637B4401E0}" type="presParOf" srcId="{27EB9510-AB15-4419-BA61-D33297415846}" destId="{A23EE341-E89B-45C5-875B-8137A82FEC82}" srcOrd="6" destOrd="0" presId="urn:microsoft.com/office/officeart/2005/8/layout/pList1"/>
    <dgm:cxn modelId="{0AE4BED3-2F7C-4566-AD06-D8B4C33D67E3}" type="presParOf" srcId="{A23EE341-E89B-45C5-875B-8137A82FEC82}" destId="{82658334-0D71-485B-A03B-02B81F05D83E}" srcOrd="0" destOrd="0" presId="urn:microsoft.com/office/officeart/2005/8/layout/pList1"/>
    <dgm:cxn modelId="{066FA3DE-4E3A-4003-9165-793FC7CF1714}" type="presParOf" srcId="{A23EE341-E89B-45C5-875B-8137A82FEC82}" destId="{F6D02215-3767-4CED-890D-93D945339FD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0479C-B97F-40B8-BDB9-214C4B31D402}">
      <dsp:nvSpPr>
        <dsp:cNvPr id="0" name=""/>
        <dsp:cNvSpPr/>
      </dsp:nvSpPr>
      <dsp:spPr>
        <a:xfrm>
          <a:off x="286311" y="63039"/>
          <a:ext cx="2849657" cy="165768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DB74-7494-44D3-8FDB-D0A682098B0C}">
      <dsp:nvSpPr>
        <dsp:cNvPr id="0" name=""/>
        <dsp:cNvSpPr/>
      </dsp:nvSpPr>
      <dsp:spPr>
        <a:xfrm rot="10800000" flipV="1">
          <a:off x="824539" y="1924225"/>
          <a:ext cx="1773202" cy="69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15000</a:t>
          </a:r>
          <a:endParaRPr lang="en-IN" sz="2400" kern="1200" dirty="0"/>
        </a:p>
      </dsp:txBody>
      <dsp:txXfrm rot="-10800000">
        <a:off x="824539" y="1924225"/>
        <a:ext cx="1773202" cy="691720"/>
      </dsp:txXfrm>
    </dsp:sp>
    <dsp:sp modelId="{41776138-65B0-47A0-9023-4913D285F4A3}">
      <dsp:nvSpPr>
        <dsp:cNvPr id="0" name=""/>
        <dsp:cNvSpPr/>
      </dsp:nvSpPr>
      <dsp:spPr>
        <a:xfrm>
          <a:off x="3396116" y="1755"/>
          <a:ext cx="2600384" cy="179166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BC9C3-8F57-4176-8163-D62C2D04BB46}">
      <dsp:nvSpPr>
        <dsp:cNvPr id="0" name=""/>
        <dsp:cNvSpPr/>
      </dsp:nvSpPr>
      <dsp:spPr>
        <a:xfrm>
          <a:off x="4113796" y="1874352"/>
          <a:ext cx="1165024" cy="802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20000</a:t>
          </a:r>
          <a:endParaRPr lang="en-IN" sz="2400" kern="1200" dirty="0"/>
        </a:p>
      </dsp:txBody>
      <dsp:txXfrm>
        <a:off x="4113796" y="1874352"/>
        <a:ext cx="1165024" cy="802878"/>
      </dsp:txXfrm>
    </dsp:sp>
    <dsp:sp modelId="{6A16BC9D-838E-4417-85D8-4E4BA71682B0}">
      <dsp:nvSpPr>
        <dsp:cNvPr id="0" name=""/>
        <dsp:cNvSpPr/>
      </dsp:nvSpPr>
      <dsp:spPr>
        <a:xfrm rot="10800000" flipV="1">
          <a:off x="226645" y="2476237"/>
          <a:ext cx="3007214" cy="1948919"/>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3A258-697D-42B7-9A88-15F80B8735CF}">
      <dsp:nvSpPr>
        <dsp:cNvPr id="0" name=""/>
        <dsp:cNvSpPr/>
      </dsp:nvSpPr>
      <dsp:spPr>
        <a:xfrm rot="10800000" flipH="1" flipV="1">
          <a:off x="794153" y="4805168"/>
          <a:ext cx="1617153" cy="969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25000</a:t>
          </a:r>
          <a:endParaRPr lang="en-IN" sz="2400" kern="1200" dirty="0"/>
        </a:p>
      </dsp:txBody>
      <dsp:txXfrm rot="-10800000">
        <a:off x="794153" y="4805168"/>
        <a:ext cx="1617153" cy="969527"/>
      </dsp:txXfrm>
    </dsp:sp>
    <dsp:sp modelId="{3F6E967D-E087-4687-88EE-719B71D9E668}">
      <dsp:nvSpPr>
        <dsp:cNvPr id="0" name=""/>
        <dsp:cNvSpPr/>
      </dsp:nvSpPr>
      <dsp:spPr>
        <a:xfrm>
          <a:off x="3272039" y="2563640"/>
          <a:ext cx="2817204" cy="1925878"/>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9000" b="-5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507D5-EC5F-412C-A464-464B468F9314}">
      <dsp:nvSpPr>
        <dsp:cNvPr id="0" name=""/>
        <dsp:cNvSpPr/>
      </dsp:nvSpPr>
      <dsp:spPr>
        <a:xfrm>
          <a:off x="3513537" y="4811709"/>
          <a:ext cx="2600384" cy="964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t>10000</a:t>
          </a:r>
          <a:endParaRPr lang="en-IN" sz="2400" kern="1200" dirty="0"/>
        </a:p>
      </dsp:txBody>
      <dsp:txXfrm>
        <a:off x="3513537" y="4811709"/>
        <a:ext cx="2600384" cy="964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5F81C-938B-4AAA-803D-1E3659FD4007}">
      <dsp:nvSpPr>
        <dsp:cNvPr id="0" name=""/>
        <dsp:cNvSpPr/>
      </dsp:nvSpPr>
      <dsp:spPr>
        <a:xfrm>
          <a:off x="1307730" y="2476"/>
          <a:ext cx="2823436" cy="194534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B1314-9091-45E4-839A-B897C45BF71D}">
      <dsp:nvSpPr>
        <dsp:cNvPr id="0" name=""/>
        <dsp:cNvSpPr/>
      </dsp:nvSpPr>
      <dsp:spPr>
        <a:xfrm>
          <a:off x="1307730" y="1947823"/>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3000</a:t>
          </a:r>
          <a:endParaRPr lang="en-IN" sz="5100" kern="1200" dirty="0"/>
        </a:p>
      </dsp:txBody>
      <dsp:txXfrm>
        <a:off x="1307730" y="1947823"/>
        <a:ext cx="2823436" cy="1047494"/>
      </dsp:txXfrm>
    </dsp:sp>
    <dsp:sp modelId="{392935CE-1C88-4D78-8494-CEC497F5E38A}">
      <dsp:nvSpPr>
        <dsp:cNvPr id="0" name=""/>
        <dsp:cNvSpPr/>
      </dsp:nvSpPr>
      <dsp:spPr>
        <a:xfrm>
          <a:off x="4413629" y="2476"/>
          <a:ext cx="2823436" cy="194534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0E430-BE57-4253-BBC7-F5C381FBBEDD}">
      <dsp:nvSpPr>
        <dsp:cNvPr id="0" name=""/>
        <dsp:cNvSpPr/>
      </dsp:nvSpPr>
      <dsp:spPr>
        <a:xfrm>
          <a:off x="4413629" y="1947823"/>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0" numCol="1" spcCol="1270" anchor="t" anchorCtr="0">
          <a:noAutofit/>
        </a:bodyPr>
        <a:lstStyle/>
        <a:p>
          <a:pPr marL="0" lvl="0" indent="0" algn="ctr" defTabSz="1955800">
            <a:lnSpc>
              <a:spcPct val="90000"/>
            </a:lnSpc>
            <a:spcBef>
              <a:spcPct val="0"/>
            </a:spcBef>
            <a:spcAft>
              <a:spcPct val="35000"/>
            </a:spcAft>
            <a:buNone/>
          </a:pPr>
          <a:r>
            <a:rPr lang="en-US" sz="4400" kern="1200" dirty="0"/>
            <a:t>25000</a:t>
          </a:r>
          <a:endParaRPr lang="en-IN" sz="4400" kern="1200" dirty="0"/>
        </a:p>
      </dsp:txBody>
      <dsp:txXfrm>
        <a:off x="4413629" y="1947823"/>
        <a:ext cx="2823436" cy="1047494"/>
      </dsp:txXfrm>
    </dsp:sp>
    <dsp:sp modelId="{B121463F-4C88-41E5-A807-2965AF2394F9}">
      <dsp:nvSpPr>
        <dsp:cNvPr id="0" name=""/>
        <dsp:cNvSpPr/>
      </dsp:nvSpPr>
      <dsp:spPr>
        <a:xfrm>
          <a:off x="1307730" y="3279184"/>
          <a:ext cx="2823436" cy="193925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8000" b="-1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900084-222A-4596-8A16-DA80111275A9}">
      <dsp:nvSpPr>
        <dsp:cNvPr id="0" name=""/>
        <dsp:cNvSpPr/>
      </dsp:nvSpPr>
      <dsp:spPr>
        <a:xfrm>
          <a:off x="1307730" y="5221487"/>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5000</a:t>
          </a:r>
          <a:endParaRPr lang="en-IN" sz="5100" kern="1200" dirty="0"/>
        </a:p>
      </dsp:txBody>
      <dsp:txXfrm>
        <a:off x="1307730" y="5221487"/>
        <a:ext cx="2823436" cy="1047494"/>
      </dsp:txXfrm>
    </dsp:sp>
    <dsp:sp modelId="{56DDC441-8B04-4F6A-9E2A-F647150A9D93}">
      <dsp:nvSpPr>
        <dsp:cNvPr id="0" name=""/>
        <dsp:cNvSpPr/>
      </dsp:nvSpPr>
      <dsp:spPr>
        <a:xfrm>
          <a:off x="4413629" y="3277662"/>
          <a:ext cx="2823436" cy="194534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7000" b="-5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DA875-9939-4FB7-BBA2-79B3511EF523}">
      <dsp:nvSpPr>
        <dsp:cNvPr id="0" name=""/>
        <dsp:cNvSpPr/>
      </dsp:nvSpPr>
      <dsp:spPr>
        <a:xfrm>
          <a:off x="4413629" y="5223009"/>
          <a:ext cx="2823436" cy="1047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0" numCol="1" spcCol="1270" anchor="t" anchorCtr="0">
          <a:noAutofit/>
        </a:bodyPr>
        <a:lstStyle/>
        <a:p>
          <a:pPr marL="0" lvl="0" indent="0" algn="ctr" defTabSz="2266950">
            <a:lnSpc>
              <a:spcPct val="90000"/>
            </a:lnSpc>
            <a:spcBef>
              <a:spcPct val="0"/>
            </a:spcBef>
            <a:spcAft>
              <a:spcPct val="35000"/>
            </a:spcAft>
            <a:buNone/>
          </a:pPr>
          <a:r>
            <a:rPr lang="en-US" sz="5100" kern="1200" dirty="0"/>
            <a:t>11000</a:t>
          </a:r>
          <a:endParaRPr lang="en-IN" sz="5100" kern="1200" dirty="0"/>
        </a:p>
      </dsp:txBody>
      <dsp:txXfrm>
        <a:off x="4413629" y="5223009"/>
        <a:ext cx="2823436" cy="10474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6823B-F694-40F5-82DA-301E814254E1}">
      <dsp:nvSpPr>
        <dsp:cNvPr id="0" name=""/>
        <dsp:cNvSpPr/>
      </dsp:nvSpPr>
      <dsp:spPr>
        <a:xfrm>
          <a:off x="883873" y="35956"/>
          <a:ext cx="3251632" cy="224037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47EE4-4442-4B6B-917B-B5F7B476E5AE}">
      <dsp:nvSpPr>
        <dsp:cNvPr id="0" name=""/>
        <dsp:cNvSpPr/>
      </dsp:nvSpPr>
      <dsp:spPr>
        <a:xfrm flipV="1">
          <a:off x="883873" y="2851986"/>
          <a:ext cx="3251632" cy="55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883873" y="2851986"/>
        <a:ext cx="3251632" cy="55046"/>
      </dsp:txXfrm>
    </dsp:sp>
    <dsp:sp modelId="{BBC72612-2348-4D55-ADB3-9E5A54B35EE0}">
      <dsp:nvSpPr>
        <dsp:cNvPr id="0" name=""/>
        <dsp:cNvSpPr/>
      </dsp:nvSpPr>
      <dsp:spPr>
        <a:xfrm>
          <a:off x="4460805" y="1044"/>
          <a:ext cx="3251632" cy="224037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19C4B9-5B4D-4BC0-8AE9-30A13F8C27D2}">
      <dsp:nvSpPr>
        <dsp:cNvPr id="0" name=""/>
        <dsp:cNvSpPr/>
      </dsp:nvSpPr>
      <dsp:spPr>
        <a:xfrm>
          <a:off x="4460805" y="2747250"/>
          <a:ext cx="3251632" cy="19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endParaRPr lang="en-IN" sz="900" kern="1200" dirty="0"/>
        </a:p>
      </dsp:txBody>
      <dsp:txXfrm>
        <a:off x="4460805" y="2747250"/>
        <a:ext cx="3251632" cy="194693"/>
      </dsp:txXfrm>
    </dsp:sp>
    <dsp:sp modelId="{6D29236C-7C7B-4DA9-8D71-AB4CC150E659}">
      <dsp:nvSpPr>
        <dsp:cNvPr id="0" name=""/>
        <dsp:cNvSpPr/>
      </dsp:nvSpPr>
      <dsp:spPr>
        <a:xfrm>
          <a:off x="2672339" y="3267107"/>
          <a:ext cx="3251632" cy="224037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A8C21-9183-48C3-B33D-AECF3CFFB125}">
      <dsp:nvSpPr>
        <dsp:cNvPr id="0" name=""/>
        <dsp:cNvSpPr/>
      </dsp:nvSpPr>
      <dsp:spPr>
        <a:xfrm>
          <a:off x="2672339" y="6087781"/>
          <a:ext cx="3251632" cy="45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2672339" y="6087781"/>
        <a:ext cx="3251632" cy="457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48D2-5C66-417B-A311-1796B31460C9}">
      <dsp:nvSpPr>
        <dsp:cNvPr id="0" name=""/>
        <dsp:cNvSpPr/>
      </dsp:nvSpPr>
      <dsp:spPr>
        <a:xfrm>
          <a:off x="0" y="0"/>
          <a:ext cx="2525569" cy="1740117"/>
        </a:xfrm>
        <a:prstGeom prst="roundRect">
          <a:avLst/>
        </a:prstGeom>
        <a:blipFill>
          <a:blip xmlns:r="http://schemas.openxmlformats.org/officeDocument/2006/relationships" r:embed="rId1"/>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7CB88-AA26-4835-865E-CE4274A0276B}">
      <dsp:nvSpPr>
        <dsp:cNvPr id="0" name=""/>
        <dsp:cNvSpPr/>
      </dsp:nvSpPr>
      <dsp:spPr>
        <a:xfrm>
          <a:off x="12640" y="2183794"/>
          <a:ext cx="2525569" cy="54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2640" y="2183794"/>
        <a:ext cx="2525569" cy="54317"/>
      </dsp:txXfrm>
    </dsp:sp>
    <dsp:sp modelId="{92E6A9F1-6DBC-4FE1-8A9C-E5F39E5142A2}">
      <dsp:nvSpPr>
        <dsp:cNvPr id="0" name=""/>
        <dsp:cNvSpPr/>
      </dsp:nvSpPr>
      <dsp:spPr>
        <a:xfrm>
          <a:off x="2790873" y="3412"/>
          <a:ext cx="2525569" cy="1740117"/>
        </a:xfrm>
        <a:prstGeom prst="roundRect">
          <a:avLst/>
        </a:prstGeom>
        <a:blipFill>
          <a:blip xmlns:r="http://schemas.openxmlformats.org/officeDocument/2006/relationships" r:embed="rId2"/>
          <a:srcRect/>
          <a:stretch>
            <a:fillRect l="-11000" r="-1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A45AA-CEFD-411D-9FB5-C4F039ADDA0F}">
      <dsp:nvSpPr>
        <dsp:cNvPr id="0" name=""/>
        <dsp:cNvSpPr/>
      </dsp:nvSpPr>
      <dsp:spPr>
        <a:xfrm>
          <a:off x="2790873" y="2187005"/>
          <a:ext cx="2525569" cy="50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2790873" y="2187005"/>
        <a:ext cx="2525569" cy="50035"/>
      </dsp:txXfrm>
    </dsp:sp>
    <dsp:sp modelId="{4612B6B5-443D-46A5-BBE6-DB1846728354}">
      <dsp:nvSpPr>
        <dsp:cNvPr id="0" name=""/>
        <dsp:cNvSpPr/>
      </dsp:nvSpPr>
      <dsp:spPr>
        <a:xfrm>
          <a:off x="1401757" y="2490668"/>
          <a:ext cx="2525569" cy="1740117"/>
        </a:xfrm>
        <a:prstGeom prst="roundRect">
          <a:avLst/>
        </a:prstGeom>
        <a:blipFill>
          <a:blip xmlns:r="http://schemas.openxmlformats.org/officeDocument/2006/relationships" r:embed="rId3"/>
          <a:srcRect/>
          <a:stretch>
            <a:fillRect t="-23000" b="-2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67BAB-D0FC-46C7-A1BA-2B9C38D54818}">
      <dsp:nvSpPr>
        <dsp:cNvPr id="0" name=""/>
        <dsp:cNvSpPr/>
      </dsp:nvSpPr>
      <dsp:spPr>
        <a:xfrm>
          <a:off x="1401757" y="4676397"/>
          <a:ext cx="2525569" cy="4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401757" y="4676397"/>
        <a:ext cx="2525569" cy="45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38C1A-A138-49E7-ADB0-FBD1476FE8A6}">
      <dsp:nvSpPr>
        <dsp:cNvPr id="0" name=""/>
        <dsp:cNvSpPr/>
      </dsp:nvSpPr>
      <dsp:spPr>
        <a:xfrm>
          <a:off x="0" y="2639626"/>
          <a:ext cx="4197768" cy="207985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DCC8A-2D48-465F-B986-970AA1C51D1E}">
      <dsp:nvSpPr>
        <dsp:cNvPr id="0" name=""/>
        <dsp:cNvSpPr/>
      </dsp:nvSpPr>
      <dsp:spPr>
        <a:xfrm>
          <a:off x="1285635" y="2199159"/>
          <a:ext cx="1970237" cy="52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1285635" y="2199159"/>
        <a:ext cx="1970237" cy="52972"/>
      </dsp:txXfrm>
    </dsp:sp>
    <dsp:sp modelId="{1B90FF16-9044-4436-BB2D-7EE47C8038D3}">
      <dsp:nvSpPr>
        <dsp:cNvPr id="0" name=""/>
        <dsp:cNvSpPr/>
      </dsp:nvSpPr>
      <dsp:spPr>
        <a:xfrm>
          <a:off x="4689451" y="16822"/>
          <a:ext cx="4456697" cy="1905391"/>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67374-CD5B-4A57-9E52-3AC71349937A}">
      <dsp:nvSpPr>
        <dsp:cNvPr id="0" name=""/>
        <dsp:cNvSpPr/>
      </dsp:nvSpPr>
      <dsp:spPr>
        <a:xfrm>
          <a:off x="5809974" y="2165937"/>
          <a:ext cx="1970237" cy="3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5809974" y="2165937"/>
        <a:ext cx="1970237" cy="39113"/>
      </dsp:txXfrm>
    </dsp:sp>
    <dsp:sp modelId="{DD3AF08D-D11D-4715-9AD1-7BE880DCE7F7}">
      <dsp:nvSpPr>
        <dsp:cNvPr id="0" name=""/>
        <dsp:cNvSpPr/>
      </dsp:nvSpPr>
      <dsp:spPr>
        <a:xfrm>
          <a:off x="1060" y="73066"/>
          <a:ext cx="4378025" cy="186402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94057-B509-4843-9CD0-A8A1942852BE}">
      <dsp:nvSpPr>
        <dsp:cNvPr id="0" name=""/>
        <dsp:cNvSpPr/>
      </dsp:nvSpPr>
      <dsp:spPr>
        <a:xfrm flipV="1">
          <a:off x="1204520" y="4465999"/>
          <a:ext cx="1970237" cy="47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rot="10800000">
        <a:off x="1204520" y="4465999"/>
        <a:ext cx="1970237" cy="47592"/>
      </dsp:txXfrm>
    </dsp:sp>
    <dsp:sp modelId="{82658334-0D71-485B-A03B-02B81F05D83E}">
      <dsp:nvSpPr>
        <dsp:cNvPr id="0" name=""/>
        <dsp:cNvSpPr/>
      </dsp:nvSpPr>
      <dsp:spPr>
        <a:xfrm>
          <a:off x="4477601" y="2590647"/>
          <a:ext cx="4618926" cy="212883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02215-3767-4CED-890D-93D945339FD1}">
      <dsp:nvSpPr>
        <dsp:cNvPr id="0" name=""/>
        <dsp:cNvSpPr/>
      </dsp:nvSpPr>
      <dsp:spPr>
        <a:xfrm>
          <a:off x="5900103" y="4538242"/>
          <a:ext cx="1970237" cy="39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0" numCol="1" spcCol="1270" anchor="t" anchorCtr="0">
          <a:noAutofit/>
        </a:bodyPr>
        <a:lstStyle/>
        <a:p>
          <a:pPr marL="0" lvl="0" indent="0" algn="ctr" defTabSz="222250">
            <a:lnSpc>
              <a:spcPct val="90000"/>
            </a:lnSpc>
            <a:spcBef>
              <a:spcPct val="0"/>
            </a:spcBef>
            <a:spcAft>
              <a:spcPct val="35000"/>
            </a:spcAft>
            <a:buNone/>
          </a:pPr>
          <a:endParaRPr lang="en-IN" sz="500" kern="1200" dirty="0"/>
        </a:p>
      </dsp:txBody>
      <dsp:txXfrm>
        <a:off x="5900103" y="4538242"/>
        <a:ext cx="1970237" cy="3911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A2D99-216B-46D2-90F6-3AB993958BAF}" type="datetimeFigureOut">
              <a:rPr lang="en-IN" smtClean="0"/>
              <a:t>28-08-2024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E3D5D-B8FA-4DD2-BD1B-29DD81B27E8D}" type="slidenum">
              <a:rPr lang="en-IN" smtClean="0"/>
              <a:t>‹#›</a:t>
            </a:fld>
            <a:endParaRPr lang="en-IN"/>
          </a:p>
        </p:txBody>
      </p:sp>
    </p:spTree>
    <p:extLst>
      <p:ext uri="{BB962C8B-B14F-4D97-AF65-F5344CB8AC3E}">
        <p14:creationId xmlns:p14="http://schemas.microsoft.com/office/powerpoint/2010/main" val="150145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BE3D5D-B8FA-4DD2-BD1B-29DD81B27E8D}" type="slidenum">
              <a:rPr lang="en-IN" smtClean="0"/>
              <a:t>1</a:t>
            </a:fld>
            <a:endParaRPr lang="en-IN"/>
          </a:p>
        </p:txBody>
      </p:sp>
    </p:spTree>
    <p:extLst>
      <p:ext uri="{BB962C8B-B14F-4D97-AF65-F5344CB8AC3E}">
        <p14:creationId xmlns:p14="http://schemas.microsoft.com/office/powerpoint/2010/main" val="189168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BE3D5D-B8FA-4DD2-BD1B-29DD81B27E8D}" type="slidenum">
              <a:rPr lang="en-IN" smtClean="0"/>
              <a:t>13</a:t>
            </a:fld>
            <a:endParaRPr lang="en-IN"/>
          </a:p>
        </p:txBody>
      </p:sp>
    </p:spTree>
    <p:extLst>
      <p:ext uri="{BB962C8B-B14F-4D97-AF65-F5344CB8AC3E}">
        <p14:creationId xmlns:p14="http://schemas.microsoft.com/office/powerpoint/2010/main" val="344045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48213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69431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66009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381007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6337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830922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929085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73676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11593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A745D-AC07-4BD4-8E59-62187F2AFC1B}"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38927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EA745D-AC07-4BD4-8E59-62187F2AFC1B}"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152328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EA745D-AC07-4BD4-8E59-62187F2AFC1B}" type="datetimeFigureOut">
              <a:rPr lang="en-IN" smtClean="0"/>
              <a:t>28-08-2024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57886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EA745D-AC07-4BD4-8E59-62187F2AFC1B}" type="datetimeFigureOut">
              <a:rPr lang="en-IN" smtClean="0"/>
              <a:t>28-08-2024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177600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A745D-AC07-4BD4-8E59-62187F2AFC1B}" type="datetimeFigureOut">
              <a:rPr lang="en-IN" smtClean="0"/>
              <a:t>28-08-2024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82438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EA745D-AC07-4BD4-8E59-62187F2AFC1B}"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208323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EA745D-AC07-4BD4-8E59-62187F2AFC1B}"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B80C00-8A69-41C2-8BEA-415D7FF282B3}" type="slidenum">
              <a:rPr lang="en-IN" smtClean="0"/>
              <a:t>‹#›</a:t>
            </a:fld>
            <a:endParaRPr lang="en-IN"/>
          </a:p>
        </p:txBody>
      </p:sp>
    </p:spTree>
    <p:extLst>
      <p:ext uri="{BB962C8B-B14F-4D97-AF65-F5344CB8AC3E}">
        <p14:creationId xmlns:p14="http://schemas.microsoft.com/office/powerpoint/2010/main" val="42050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EA745D-AC07-4BD4-8E59-62187F2AFC1B}" type="datetimeFigureOut">
              <a:rPr lang="en-IN" smtClean="0"/>
              <a:t>28-08-2024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0B80C00-8A69-41C2-8BEA-415D7FF282B3}" type="slidenum">
              <a:rPr lang="en-IN" smtClean="0"/>
              <a:t>‹#›</a:t>
            </a:fld>
            <a:endParaRPr lang="en-IN"/>
          </a:p>
        </p:txBody>
      </p:sp>
    </p:spTree>
    <p:extLst>
      <p:ext uri="{BB962C8B-B14F-4D97-AF65-F5344CB8AC3E}">
        <p14:creationId xmlns:p14="http://schemas.microsoft.com/office/powerpoint/2010/main" val="17027506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6.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316E-C664-4076-819D-1FD933F138DA}"/>
              </a:ext>
            </a:extLst>
          </p:cNvPr>
          <p:cNvSpPr>
            <a:spLocks noGrp="1"/>
          </p:cNvSpPr>
          <p:nvPr>
            <p:ph type="title"/>
          </p:nvPr>
        </p:nvSpPr>
        <p:spPr>
          <a:xfrm>
            <a:off x="677334" y="609601"/>
            <a:ext cx="8596668" cy="934064"/>
          </a:xfrm>
        </p:spPr>
        <p:txBody>
          <a:bodyPr>
            <a:normAutofit/>
          </a:bodyPr>
          <a:lstStyle/>
          <a:p>
            <a:pPr algn="ctr"/>
            <a:r>
              <a:rPr lang="en-US" sz="4000" dirty="0">
                <a:latin typeface="Bell MT" panose="02020503060305020303" pitchFamily="18" charset="0"/>
              </a:rPr>
              <a:t>Shuttle Court Arrangement</a:t>
            </a:r>
            <a:endParaRPr lang="en-IN" sz="4000" dirty="0">
              <a:latin typeface="Bell MT" panose="02020503060305020303" pitchFamily="18" charset="0"/>
            </a:endParaRPr>
          </a:p>
        </p:txBody>
      </p:sp>
      <p:sp>
        <p:nvSpPr>
          <p:cNvPr id="3" name="Content Placeholder 2">
            <a:extLst>
              <a:ext uri="{FF2B5EF4-FFF2-40B4-BE49-F238E27FC236}">
                <a16:creationId xmlns:a16="http://schemas.microsoft.com/office/drawing/2014/main" id="{0FFCA32F-49A8-D25F-E909-8C87A080C024}"/>
              </a:ext>
            </a:extLst>
          </p:cNvPr>
          <p:cNvSpPr>
            <a:spLocks noGrp="1"/>
          </p:cNvSpPr>
          <p:nvPr>
            <p:ph idx="1"/>
          </p:nvPr>
        </p:nvSpPr>
        <p:spPr>
          <a:xfrm>
            <a:off x="677334" y="1347019"/>
            <a:ext cx="8596668" cy="4694343"/>
          </a:xfrm>
        </p:spPr>
        <p:txBody>
          <a:bodyPr>
            <a:normAutofit fontScale="70000" lnSpcReduction="20000"/>
          </a:bodyPr>
          <a:lstStyle/>
          <a:p>
            <a:pPr marL="0" indent="0">
              <a:buNone/>
            </a:pPr>
            <a:r>
              <a:rPr lang="en-US" sz="3200" dirty="0">
                <a:solidFill>
                  <a:srgbClr val="00B050"/>
                </a:solidFill>
              </a:rPr>
              <a:t>contents</a:t>
            </a:r>
            <a:endParaRPr lang="en-IN" sz="3200" dirty="0">
              <a:solidFill>
                <a:srgbClr val="00B050"/>
              </a:solidFill>
            </a:endParaRPr>
          </a:p>
          <a:p>
            <a:pPr>
              <a:buFont typeface="Arial" panose="020B0604020202020204" pitchFamily="34" charset="0"/>
              <a:buChar char="•"/>
            </a:pPr>
            <a:r>
              <a:rPr lang="en-IN" sz="3200" dirty="0">
                <a:solidFill>
                  <a:srgbClr val="00B050"/>
                </a:solidFill>
              </a:rPr>
              <a:t> </a:t>
            </a:r>
            <a:r>
              <a:rPr lang="en-IN" sz="3200" dirty="0">
                <a:solidFill>
                  <a:schemeClr val="tx1"/>
                </a:solidFill>
              </a:rPr>
              <a:t>Introduction</a:t>
            </a:r>
          </a:p>
          <a:p>
            <a:pPr>
              <a:buFont typeface="Arial" panose="020B0604020202020204" pitchFamily="34" charset="0"/>
              <a:buChar char="•"/>
            </a:pPr>
            <a:r>
              <a:rPr lang="en-IN" sz="3200" dirty="0">
                <a:solidFill>
                  <a:schemeClr val="tx1"/>
                </a:solidFill>
              </a:rPr>
              <a:t> Shuttle pitch</a:t>
            </a:r>
          </a:p>
          <a:p>
            <a:pPr>
              <a:buFont typeface="Arial" panose="020B0604020202020204" pitchFamily="34" charset="0"/>
              <a:buChar char="•"/>
            </a:pPr>
            <a:r>
              <a:rPr lang="en-IN" sz="3200" dirty="0">
                <a:solidFill>
                  <a:schemeClr val="tx1"/>
                </a:solidFill>
              </a:rPr>
              <a:t>Pitch design </a:t>
            </a:r>
          </a:p>
          <a:p>
            <a:pPr>
              <a:buFont typeface="Arial" panose="020B0604020202020204" pitchFamily="34" charset="0"/>
              <a:buChar char="•"/>
            </a:pPr>
            <a:r>
              <a:rPr lang="en-IN" sz="3200" dirty="0">
                <a:solidFill>
                  <a:schemeClr val="tx1"/>
                </a:solidFill>
              </a:rPr>
              <a:t>Fencing design</a:t>
            </a:r>
          </a:p>
          <a:p>
            <a:pPr>
              <a:buFont typeface="Arial" panose="020B0604020202020204" pitchFamily="34" charset="0"/>
              <a:buChar char="•"/>
            </a:pPr>
            <a:r>
              <a:rPr lang="en-IN" sz="3200" dirty="0">
                <a:solidFill>
                  <a:schemeClr val="tx1"/>
                </a:solidFill>
              </a:rPr>
              <a:t>Surrounding water flow</a:t>
            </a:r>
          </a:p>
          <a:p>
            <a:pPr>
              <a:buFont typeface="Arial" panose="020B0604020202020204" pitchFamily="34" charset="0"/>
              <a:buChar char="•"/>
            </a:pPr>
            <a:r>
              <a:rPr lang="en-IN" sz="3200" dirty="0">
                <a:solidFill>
                  <a:schemeClr val="tx1"/>
                </a:solidFill>
              </a:rPr>
              <a:t>Lighting for night</a:t>
            </a:r>
          </a:p>
          <a:p>
            <a:pPr>
              <a:buFont typeface="Arial" panose="020B0604020202020204" pitchFamily="34" charset="0"/>
              <a:buChar char="•"/>
            </a:pPr>
            <a:r>
              <a:rPr lang="en-IN" sz="3200" dirty="0">
                <a:solidFill>
                  <a:schemeClr val="tx1"/>
                </a:solidFill>
              </a:rPr>
              <a:t>Play ground matt</a:t>
            </a:r>
          </a:p>
          <a:p>
            <a:pPr>
              <a:buFont typeface="Arial" panose="020B0604020202020204" pitchFamily="34" charset="0"/>
              <a:buChar char="•"/>
            </a:pPr>
            <a:r>
              <a:rPr lang="en-IN" sz="3200" dirty="0">
                <a:solidFill>
                  <a:schemeClr val="tx1"/>
                </a:solidFill>
              </a:rPr>
              <a:t>Sitting area</a:t>
            </a:r>
          </a:p>
          <a:p>
            <a:pPr>
              <a:buFont typeface="Arial" panose="020B0604020202020204" pitchFamily="34" charset="0"/>
              <a:buChar char="•"/>
            </a:pPr>
            <a:r>
              <a:rPr lang="en-IN" sz="3200" dirty="0">
                <a:solidFill>
                  <a:schemeClr val="tx1"/>
                </a:solidFill>
              </a:rPr>
              <a:t>Washroom design</a:t>
            </a:r>
          </a:p>
          <a:p>
            <a:pPr>
              <a:buFont typeface="Arial" panose="020B0604020202020204" pitchFamily="34" charset="0"/>
              <a:buChar char="•"/>
            </a:pPr>
            <a:r>
              <a:rPr lang="en-IN" sz="3200" dirty="0">
                <a:solidFill>
                  <a:schemeClr val="tx1"/>
                </a:solidFill>
              </a:rPr>
              <a:t>Cafeteria design</a:t>
            </a:r>
          </a:p>
          <a:p>
            <a:pPr>
              <a:buFont typeface="Arial" panose="020B0604020202020204" pitchFamily="34" charset="0"/>
              <a:buChar char="•"/>
            </a:pPr>
            <a:endParaRPr lang="en-US" sz="3200" dirty="0">
              <a:solidFill>
                <a:schemeClr val="tx1"/>
              </a:solidFill>
            </a:endParaRPr>
          </a:p>
        </p:txBody>
      </p:sp>
    </p:spTree>
    <p:extLst>
      <p:ext uri="{BB962C8B-B14F-4D97-AF65-F5344CB8AC3E}">
        <p14:creationId xmlns:p14="http://schemas.microsoft.com/office/powerpoint/2010/main" val="156331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3DC1-FEC9-E7D9-D407-44C30812A703}"/>
              </a:ext>
            </a:extLst>
          </p:cNvPr>
          <p:cNvSpPr>
            <a:spLocks noGrp="1"/>
          </p:cNvSpPr>
          <p:nvPr>
            <p:ph type="title"/>
          </p:nvPr>
        </p:nvSpPr>
        <p:spPr>
          <a:xfrm>
            <a:off x="677334" y="609600"/>
            <a:ext cx="8596668" cy="615194"/>
          </a:xfrm>
        </p:spPr>
        <p:txBody>
          <a:bodyPr>
            <a:normAutofit fontScale="90000"/>
          </a:bodyPr>
          <a:lstStyle/>
          <a:p>
            <a:r>
              <a:rPr lang="en-US" dirty="0">
                <a:solidFill>
                  <a:srgbClr val="00B0F0"/>
                </a:solidFill>
              </a:rPr>
              <a:t>2.Singles and Double play shuttle court:</a:t>
            </a:r>
            <a:br>
              <a:rPr lang="en-US" dirty="0">
                <a:solidFill>
                  <a:srgbClr val="00B0F0"/>
                </a:solidFill>
              </a:rPr>
            </a:br>
            <a:br>
              <a:rPr lang="en-US" dirty="0">
                <a:solidFill>
                  <a:srgbClr val="00B0F0"/>
                </a:solidFill>
              </a:rPr>
            </a:br>
            <a:br>
              <a:rPr lang="en-US" dirty="0">
                <a:solidFill>
                  <a:srgbClr val="00B0F0"/>
                </a:solidFill>
              </a:rPr>
            </a:br>
            <a:br>
              <a:rPr lang="en-US" dirty="0">
                <a:solidFill>
                  <a:srgbClr val="00B0F0"/>
                </a:solidFill>
              </a:rPr>
            </a:br>
            <a:r>
              <a:rPr lang="en-US" dirty="0">
                <a:solidFill>
                  <a:srgbClr val="00B0F0"/>
                </a:solidFill>
              </a:rPr>
              <a:t>             880tyrerertertreteterewrewrwwewe</a:t>
            </a:r>
            <a:br>
              <a:rPr lang="en-US" dirty="0">
                <a:solidFill>
                  <a:srgbClr val="00B0F0"/>
                </a:solidFill>
              </a:rPr>
            </a:br>
            <a:r>
              <a:rPr lang="en-US" dirty="0">
                <a:solidFill>
                  <a:srgbClr val="00B0F0"/>
                </a:solidFill>
              </a:rPr>
              <a:t>                                                          </a:t>
            </a:r>
            <a:endParaRPr lang="en-IN" dirty="0">
              <a:solidFill>
                <a:srgbClr val="00B0F0"/>
              </a:solidFill>
            </a:endParaRPr>
          </a:p>
        </p:txBody>
      </p:sp>
      <p:pic>
        <p:nvPicPr>
          <p:cNvPr id="1026" name="Picture 2" descr="Badminton Court Construction at best price in New Delhi by Girdhari Lal &amp;  Sons Sports Private Limited | ID: 2908452088">
            <a:extLst>
              <a:ext uri="{FF2B5EF4-FFF2-40B4-BE49-F238E27FC236}">
                <a16:creationId xmlns:a16="http://schemas.microsoft.com/office/drawing/2014/main" id="{C0880FAD-25A8-B4F6-6340-BE3E66F5D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23" y="1132514"/>
            <a:ext cx="8489657" cy="69964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8CC28-EADB-A1A1-099E-0B4E42792515}"/>
              </a:ext>
            </a:extLst>
          </p:cNvPr>
          <p:cNvSpPr txBox="1"/>
          <p:nvPr/>
        </p:nvSpPr>
        <p:spPr>
          <a:xfrm>
            <a:off x="2063692" y="1434517"/>
            <a:ext cx="4613945" cy="523220"/>
          </a:xfrm>
          <a:prstGeom prst="rect">
            <a:avLst/>
          </a:prstGeom>
          <a:noFill/>
        </p:spPr>
        <p:txBody>
          <a:bodyPr wrap="square" rtlCol="0">
            <a:spAutoFit/>
          </a:bodyPr>
          <a:lstStyle/>
          <a:p>
            <a:r>
              <a:rPr lang="en-US" dirty="0"/>
              <a:t> </a:t>
            </a:r>
            <a:r>
              <a:rPr lang="en-US" sz="2800" dirty="0"/>
              <a:t>Total area 880 square feet</a:t>
            </a:r>
            <a:endParaRPr lang="en-IN" dirty="0"/>
          </a:p>
        </p:txBody>
      </p:sp>
    </p:spTree>
    <p:extLst>
      <p:ext uri="{BB962C8B-B14F-4D97-AF65-F5344CB8AC3E}">
        <p14:creationId xmlns:p14="http://schemas.microsoft.com/office/powerpoint/2010/main" val="314009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E46-401C-2A6A-E70D-B572389D006B}"/>
              </a:ext>
            </a:extLst>
          </p:cNvPr>
          <p:cNvSpPr>
            <a:spLocks noGrp="1"/>
          </p:cNvSpPr>
          <p:nvPr>
            <p:ph type="title"/>
          </p:nvPr>
        </p:nvSpPr>
        <p:spPr/>
        <p:txBody>
          <a:bodyPr>
            <a:normAutofit fontScale="90000"/>
          </a:bodyPr>
          <a:lstStyle/>
          <a:p>
            <a:r>
              <a:rPr lang="en-US" dirty="0">
                <a:solidFill>
                  <a:srgbClr val="00B0F0"/>
                </a:solidFill>
                <a:latin typeface="Bell MT" panose="02020503060305020303" pitchFamily="18" charset="0"/>
              </a:rPr>
              <a:t>2.Floor sand and floor material</a:t>
            </a:r>
            <a:br>
              <a:rPr lang="en-US" dirty="0">
                <a:solidFill>
                  <a:srgbClr val="00B0F0"/>
                </a:solidFill>
                <a:latin typeface="Bell MT" panose="02020503060305020303" pitchFamily="18" charset="0"/>
              </a:rPr>
            </a:br>
            <a:r>
              <a:rPr lang="en-US" dirty="0">
                <a:solidFill>
                  <a:srgbClr val="00B0F0"/>
                </a:solidFill>
                <a:latin typeface="Bell MT" panose="02020503060305020303" pitchFamily="18" charset="0"/>
              </a:rPr>
              <a:t>   matt arrangement</a:t>
            </a:r>
            <a:br>
              <a:rPr lang="en-US" dirty="0">
                <a:solidFill>
                  <a:srgbClr val="00B0F0"/>
                </a:solidFill>
                <a:latin typeface="Bell MT" panose="02020503060305020303" pitchFamily="18" charset="0"/>
              </a:rPr>
            </a:br>
            <a:r>
              <a:rPr lang="en-US" dirty="0">
                <a:solidFill>
                  <a:schemeClr val="bg2">
                    <a:lumMod val="25000"/>
                  </a:schemeClr>
                </a:solidFill>
                <a:latin typeface="Bell MT" panose="02020503060305020303" pitchFamily="18" charset="0"/>
              </a:rPr>
              <a:t>1.Floor sand                      2. Floor material</a:t>
            </a:r>
            <a:endParaRPr lang="en-IN" dirty="0">
              <a:solidFill>
                <a:srgbClr val="00B0F0"/>
              </a:solidFill>
              <a:latin typeface="Bell MT" panose="02020503060305020303" pitchFamily="18" charset="0"/>
            </a:endParaRPr>
          </a:p>
        </p:txBody>
      </p:sp>
      <p:pic>
        <p:nvPicPr>
          <p:cNvPr id="8198" name="Picture 6">
            <a:extLst>
              <a:ext uri="{FF2B5EF4-FFF2-40B4-BE49-F238E27FC236}">
                <a16:creationId xmlns:a16="http://schemas.microsoft.com/office/drawing/2014/main" id="{7671E205-3D9E-DB5E-96F2-EA42C6E011A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2286346"/>
            <a:ext cx="5089524" cy="43690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ndard size and green color badminton court floor color| Alibaba.com">
            <a:extLst>
              <a:ext uri="{FF2B5EF4-FFF2-40B4-BE49-F238E27FC236}">
                <a16:creationId xmlns:a16="http://schemas.microsoft.com/office/drawing/2014/main" id="{C9977C8B-CA5D-B065-1BB8-FEC39C2CD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4" y="2226318"/>
            <a:ext cx="714375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1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A992-9D80-2F89-57B7-31F29D4FBCE9}"/>
              </a:ext>
            </a:extLst>
          </p:cNvPr>
          <p:cNvSpPr>
            <a:spLocks noGrp="1"/>
          </p:cNvSpPr>
          <p:nvPr>
            <p:ph type="title"/>
          </p:nvPr>
        </p:nvSpPr>
        <p:spPr>
          <a:xfrm>
            <a:off x="608508" y="125836"/>
            <a:ext cx="8596668" cy="713063"/>
          </a:xfrm>
        </p:spPr>
        <p:txBody>
          <a:bodyPr/>
          <a:lstStyle/>
          <a:p>
            <a:r>
              <a:rPr lang="en-US" u="sng" dirty="0"/>
              <a:t>Floor grass</a:t>
            </a:r>
            <a:r>
              <a:rPr lang="en-US" dirty="0"/>
              <a:t>:</a:t>
            </a:r>
            <a:endParaRPr lang="en-IN" dirty="0"/>
          </a:p>
        </p:txBody>
      </p:sp>
      <p:pic>
        <p:nvPicPr>
          <p:cNvPr id="1026" name="Picture 2" descr="KUBER INDUSTRIES CTKTC032979 Artificial Turf Roll">
            <a:extLst>
              <a:ext uri="{FF2B5EF4-FFF2-40B4-BE49-F238E27FC236}">
                <a16:creationId xmlns:a16="http://schemas.microsoft.com/office/drawing/2014/main" id="{0CB641C5-6B6F-4E16-C7B7-5FDAB13FC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113" y="2058220"/>
            <a:ext cx="39624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65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BECB-997A-E50C-9136-88E8CBC7B695}"/>
              </a:ext>
            </a:extLst>
          </p:cNvPr>
          <p:cNvSpPr>
            <a:spLocks noGrp="1"/>
          </p:cNvSpPr>
          <p:nvPr>
            <p:ph type="title"/>
          </p:nvPr>
        </p:nvSpPr>
        <p:spPr>
          <a:xfrm>
            <a:off x="471948" y="98322"/>
            <a:ext cx="8566079" cy="1661647"/>
          </a:xfrm>
        </p:spPr>
        <p:txBody>
          <a:bodyPr>
            <a:normAutofit fontScale="90000"/>
          </a:bodyPr>
          <a:lstStyle/>
          <a:p>
            <a:pPr algn="l"/>
            <a:r>
              <a:rPr lang="en-US" u="sng" dirty="0"/>
              <a:t>Floor matt material:</a:t>
            </a:r>
            <a:br>
              <a:rPr lang="en-US" u="sng" dirty="0"/>
            </a:br>
            <a:br>
              <a:rPr lang="en-US" u="sng" dirty="0"/>
            </a:br>
            <a:r>
              <a:rPr lang="en-IN" sz="2200" b="0" i="0" dirty="0">
                <a:solidFill>
                  <a:srgbClr val="1F1F1F"/>
                </a:solidFill>
                <a:effectLst/>
                <a:highlight>
                  <a:srgbClr val="FFFFFF"/>
                </a:highlight>
                <a:latin typeface="Google Sans"/>
              </a:rPr>
              <a:t>There are different types of badminton courts flooring. The four most common floorings used are </a:t>
            </a:r>
            <a:r>
              <a:rPr lang="en-IN" sz="2200" b="0" i="0" dirty="0">
                <a:solidFill>
                  <a:srgbClr val="040C28"/>
                </a:solidFill>
                <a:effectLst/>
                <a:highlight>
                  <a:srgbClr val="FFFFFF"/>
                </a:highlight>
                <a:latin typeface="Google Sans"/>
              </a:rPr>
              <a:t>wooden, vinyl, rubber, and pp interlock tiles</a:t>
            </a:r>
            <a:r>
              <a:rPr lang="en-IN" sz="2200" b="0" i="0" dirty="0">
                <a:solidFill>
                  <a:srgbClr val="1F1F1F"/>
                </a:solidFill>
                <a:effectLst/>
                <a:highlight>
                  <a:srgbClr val="FFFFFF"/>
                </a:highlight>
                <a:latin typeface="Google Sans"/>
              </a:rPr>
              <a:t>.</a:t>
            </a:r>
            <a:br>
              <a:rPr lang="en-IN" b="0" i="0" dirty="0">
                <a:solidFill>
                  <a:srgbClr val="1F1F1F"/>
                </a:solidFill>
                <a:effectLst/>
                <a:highlight>
                  <a:srgbClr val="FFFFFF"/>
                </a:highlight>
                <a:latin typeface="Arial" panose="020B0604020202020204" pitchFamily="34" charset="0"/>
              </a:rPr>
            </a:br>
            <a:br>
              <a:rPr lang="en-IN" b="0" i="0" dirty="0">
                <a:solidFill>
                  <a:srgbClr val="1F1F1F"/>
                </a:solidFill>
                <a:effectLst/>
                <a:highlight>
                  <a:srgbClr val="FFFFFF"/>
                </a:highlight>
                <a:latin typeface="Arial" panose="020B0604020202020204" pitchFamily="34" charset="0"/>
              </a:rPr>
            </a:br>
            <a:endParaRPr lang="en-IN" u="sng" dirty="0"/>
          </a:p>
        </p:txBody>
      </p:sp>
      <p:sp>
        <p:nvSpPr>
          <p:cNvPr id="4" name="Content Placeholder 3">
            <a:extLst>
              <a:ext uri="{FF2B5EF4-FFF2-40B4-BE49-F238E27FC236}">
                <a16:creationId xmlns:a16="http://schemas.microsoft.com/office/drawing/2014/main" id="{38E029C1-90C5-882E-9D6E-20E6B3E9F328}"/>
              </a:ext>
            </a:extLst>
          </p:cNvPr>
          <p:cNvSpPr>
            <a:spLocks noGrp="1"/>
          </p:cNvSpPr>
          <p:nvPr>
            <p:ph sz="half" idx="2"/>
          </p:nvPr>
        </p:nvSpPr>
        <p:spPr>
          <a:xfrm>
            <a:off x="953729" y="3937438"/>
            <a:ext cx="7079225" cy="2822240"/>
          </a:xfrm>
        </p:spPr>
        <p:txBody>
          <a:bodyPr>
            <a:normAutofit lnSpcReduction="10000"/>
          </a:bodyPr>
          <a:lstStyle/>
          <a:p>
            <a:pPr algn="l"/>
            <a:r>
              <a:rPr lang="en-IN" b="0" i="0" dirty="0">
                <a:solidFill>
                  <a:srgbClr val="040C28"/>
                </a:solidFill>
                <a:effectLst/>
                <a:highlight>
                  <a:srgbClr val="FFFFFF"/>
                </a:highlight>
                <a:latin typeface="Google Sans"/>
              </a:rPr>
              <a:t>Vinyl flooring</a:t>
            </a:r>
            <a:r>
              <a:rPr lang="en-IN" b="0" i="0" dirty="0">
                <a:solidFill>
                  <a:srgbClr val="1F1F1F"/>
                </a:solidFill>
                <a:effectLst/>
                <a:highlight>
                  <a:srgbClr val="FFFFFF"/>
                </a:highlight>
                <a:latin typeface="Google Sans"/>
              </a:rPr>
              <a:t> is ideal for badminton courts because of its water-resistance properties. This type of flooring comes in different </a:t>
            </a:r>
            <a:r>
              <a:rPr lang="en-IN" b="0" i="0" dirty="0" err="1">
                <a:solidFill>
                  <a:srgbClr val="1F1F1F"/>
                </a:solidFill>
                <a:effectLst/>
                <a:highlight>
                  <a:srgbClr val="FFFFFF"/>
                </a:highlight>
                <a:latin typeface="Google Sans"/>
              </a:rPr>
              <a:t>colors</a:t>
            </a:r>
            <a:r>
              <a:rPr lang="en-IN" b="0" i="0" dirty="0">
                <a:solidFill>
                  <a:srgbClr val="1F1F1F"/>
                </a:solidFill>
                <a:effectLst/>
                <a:highlight>
                  <a:srgbClr val="FFFFFF"/>
                </a:highlight>
                <a:latin typeface="Google Sans"/>
              </a:rPr>
              <a:t> and designs that mimic other materials such as wood or stone. As a result, you can use vinyl to simulate a wooden court.</a:t>
            </a:r>
            <a:endParaRPr lang="en-IN" b="0" i="0" dirty="0">
              <a:solidFill>
                <a:srgbClr val="1F1F1F"/>
              </a:solidFill>
              <a:effectLst/>
              <a:highlight>
                <a:srgbClr val="FFFFFF"/>
              </a:highlight>
              <a:latin typeface="Arial" panose="020B0604020202020204" pitchFamily="34" charset="0"/>
            </a:endParaRPr>
          </a:p>
          <a:p>
            <a:r>
              <a:rPr lang="en-IN" dirty="0">
                <a:solidFill>
                  <a:srgbClr val="1F1F1F"/>
                </a:solidFill>
                <a:highlight>
                  <a:srgbClr val="FFFFFF"/>
                </a:highlight>
                <a:latin typeface="Arial" panose="020B0604020202020204" pitchFamily="34" charset="0"/>
              </a:rPr>
              <a:t>80 to 300/-  </a:t>
            </a:r>
            <a:r>
              <a:rPr lang="en-IN" b="0" i="0" dirty="0">
                <a:solidFill>
                  <a:srgbClr val="1F1F1F"/>
                </a:solidFill>
                <a:effectLst/>
                <a:highlight>
                  <a:srgbClr val="FFFFFF"/>
                </a:highlight>
                <a:latin typeface="Arial" panose="020B0604020202020204" pitchFamily="34" charset="0"/>
              </a:rPr>
              <a:t>per </a:t>
            </a:r>
            <a:r>
              <a:rPr lang="en-IN" b="0" i="0" dirty="0" err="1">
                <a:solidFill>
                  <a:srgbClr val="1F1F1F"/>
                </a:solidFill>
                <a:effectLst/>
                <a:highlight>
                  <a:srgbClr val="FFFFFF"/>
                </a:highlight>
                <a:latin typeface="Arial" panose="020B0604020202020204" pitchFamily="34" charset="0"/>
              </a:rPr>
              <a:t>sqr</a:t>
            </a:r>
            <a:r>
              <a:rPr lang="en-IN" b="0" i="0" dirty="0">
                <a:solidFill>
                  <a:srgbClr val="1F1F1F"/>
                </a:solidFill>
                <a:effectLst/>
                <a:highlight>
                  <a:srgbClr val="FFFFFF"/>
                </a:highlight>
                <a:latin typeface="Arial" panose="020B0604020202020204" pitchFamily="34" charset="0"/>
              </a:rPr>
              <a:t> foot</a:t>
            </a:r>
          </a:p>
          <a:p>
            <a:r>
              <a:rPr lang="en-IN" dirty="0">
                <a:solidFill>
                  <a:srgbClr val="1F1F1F"/>
                </a:solidFill>
                <a:highlight>
                  <a:srgbClr val="FFFFFF"/>
                </a:highlight>
                <a:latin typeface="Arial" panose="020B0604020202020204" pitchFamily="34" charset="0"/>
              </a:rPr>
              <a:t>These all used on the wooden flooring</a:t>
            </a:r>
          </a:p>
          <a:p>
            <a:r>
              <a:rPr lang="en-IN" b="0" i="0" dirty="0">
                <a:solidFill>
                  <a:srgbClr val="1F1F1F"/>
                </a:solidFill>
                <a:effectLst/>
                <a:highlight>
                  <a:srgbClr val="FFFFFF"/>
                </a:highlight>
                <a:latin typeface="Arial" panose="020B0604020202020204" pitchFamily="34" charset="0"/>
              </a:rPr>
              <a:t>It provides different colours and designs</a:t>
            </a:r>
          </a:p>
          <a:p>
            <a:r>
              <a:rPr lang="en-IN" b="0" i="0" dirty="0">
                <a:solidFill>
                  <a:srgbClr val="1F1F1F"/>
                </a:solidFill>
                <a:effectLst/>
                <a:highlight>
                  <a:srgbClr val="FFFFFF"/>
                </a:highlight>
                <a:latin typeface="Arial" panose="020B0604020202020204" pitchFamily="34" charset="0"/>
              </a:rPr>
              <a:t>These are widely used flooring material</a:t>
            </a:r>
            <a:br>
              <a:rPr lang="en-IN" b="0" i="0" dirty="0">
                <a:solidFill>
                  <a:srgbClr val="1F1F1F"/>
                </a:solidFill>
                <a:effectLst/>
                <a:highlight>
                  <a:srgbClr val="FFFFFF"/>
                </a:highlight>
                <a:latin typeface="Arial" panose="020B0604020202020204" pitchFamily="34" charset="0"/>
              </a:rPr>
            </a:br>
            <a:endParaRPr lang="en-IN" dirty="0"/>
          </a:p>
        </p:txBody>
      </p:sp>
      <p:sp>
        <p:nvSpPr>
          <p:cNvPr id="7" name="Rectangle 10">
            <a:extLst>
              <a:ext uri="{FF2B5EF4-FFF2-40B4-BE49-F238E27FC236}">
                <a16:creationId xmlns:a16="http://schemas.microsoft.com/office/drawing/2014/main" id="{4932E567-8B1C-1541-B7F9-05020B660140}"/>
              </a:ext>
            </a:extLst>
          </p:cNvPr>
          <p:cNvSpPr>
            <a:spLocks noChangeArrowheads="1"/>
          </p:cNvSpPr>
          <p:nvPr/>
        </p:nvSpPr>
        <p:spPr bwMode="auto">
          <a:xfrm>
            <a:off x="0" y="50800"/>
            <a:ext cx="1905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1">
            <a:extLst>
              <a:ext uri="{FF2B5EF4-FFF2-40B4-BE49-F238E27FC236}">
                <a16:creationId xmlns:a16="http://schemas.microsoft.com/office/drawing/2014/main" id="{8676B8B2-BB85-4937-6E86-764D74AC30DD}"/>
              </a:ext>
            </a:extLst>
          </p:cNvPr>
          <p:cNvSpPr>
            <a:spLocks noChangeArrowheads="1"/>
          </p:cNvSpPr>
          <p:nvPr/>
        </p:nvSpPr>
        <p:spPr bwMode="auto">
          <a:xfrm>
            <a:off x="0" y="15875"/>
            <a:ext cx="1905000" cy="0"/>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1F1F1F"/>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47" name="Picture 23" descr="Classification and materials of badminton courts - Vinyl ...">
            <a:extLst>
              <a:ext uri="{FF2B5EF4-FFF2-40B4-BE49-F238E27FC236}">
                <a16:creationId xmlns:a16="http://schemas.microsoft.com/office/drawing/2014/main" id="{FE980F59-E334-5A4E-AD16-4947A68E0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991" y="2158562"/>
            <a:ext cx="2286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47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7BDE-90D8-5133-FF22-9A24A5BC97B7}"/>
              </a:ext>
            </a:extLst>
          </p:cNvPr>
          <p:cNvSpPr>
            <a:spLocks noGrp="1"/>
          </p:cNvSpPr>
          <p:nvPr>
            <p:ph type="title"/>
          </p:nvPr>
        </p:nvSpPr>
        <p:spPr>
          <a:xfrm>
            <a:off x="677334" y="117446"/>
            <a:ext cx="8596668" cy="1262175"/>
          </a:xfrm>
        </p:spPr>
        <p:txBody>
          <a:bodyPr/>
          <a:lstStyle/>
          <a:p>
            <a:r>
              <a:rPr lang="en-US" dirty="0">
                <a:latin typeface="Bell MT" panose="02020503060305020303" pitchFamily="18" charset="0"/>
              </a:rPr>
              <a:t>3.Floor marker:   (1,620 square feet)</a:t>
            </a:r>
            <a:endParaRPr lang="en-IN" dirty="0">
              <a:latin typeface="Bell MT" panose="02020503060305020303" pitchFamily="18" charset="0"/>
            </a:endParaRPr>
          </a:p>
        </p:txBody>
      </p:sp>
      <p:sp>
        <p:nvSpPr>
          <p:cNvPr id="4" name="Content Placeholder 3">
            <a:extLst>
              <a:ext uri="{FF2B5EF4-FFF2-40B4-BE49-F238E27FC236}">
                <a16:creationId xmlns:a16="http://schemas.microsoft.com/office/drawing/2014/main" id="{99A889CD-B791-44CF-AEB8-2564E46AA174}"/>
              </a:ext>
            </a:extLst>
          </p:cNvPr>
          <p:cNvSpPr>
            <a:spLocks noGrp="1"/>
          </p:cNvSpPr>
          <p:nvPr>
            <p:ph idx="1"/>
          </p:nvPr>
        </p:nvSpPr>
        <p:spPr/>
        <p:txBody>
          <a:bodyPr/>
          <a:lstStyle/>
          <a:p>
            <a:endParaRPr lang="en-IN"/>
          </a:p>
        </p:txBody>
      </p:sp>
      <p:pic>
        <p:nvPicPr>
          <p:cNvPr id="2052" name="Picture 4" descr="Badminton | DLGSC">
            <a:extLst>
              <a:ext uri="{FF2B5EF4-FFF2-40B4-BE49-F238E27FC236}">
                <a16:creationId xmlns:a16="http://schemas.microsoft.com/office/drawing/2014/main" id="{9D848D8F-E438-89C0-9896-A004F5B69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81" y="1248697"/>
            <a:ext cx="9502731" cy="519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A8C9-804A-F48B-4F61-A7B68A327819}"/>
              </a:ext>
            </a:extLst>
          </p:cNvPr>
          <p:cNvSpPr>
            <a:spLocks noGrp="1"/>
          </p:cNvSpPr>
          <p:nvPr>
            <p:ph type="title"/>
          </p:nvPr>
        </p:nvSpPr>
        <p:spPr>
          <a:xfrm>
            <a:off x="677334" y="0"/>
            <a:ext cx="8596668" cy="1416445"/>
          </a:xfrm>
        </p:spPr>
        <p:txBody>
          <a:bodyPr>
            <a:normAutofit fontScale="90000"/>
          </a:bodyPr>
          <a:lstStyle/>
          <a:p>
            <a:r>
              <a:rPr lang="en-US" dirty="0"/>
              <a:t>Floor cleanups </a:t>
            </a:r>
            <a:r>
              <a:rPr lang="en-US" dirty="0" err="1"/>
              <a:t>equipments</a:t>
            </a:r>
            <a:r>
              <a:rPr lang="en-US" dirty="0"/>
              <a:t> :</a:t>
            </a:r>
            <a:br>
              <a:rPr lang="en-US" dirty="0"/>
            </a:br>
            <a:r>
              <a:rPr lang="en-US" dirty="0">
                <a:solidFill>
                  <a:schemeClr val="tx1"/>
                </a:solidFill>
              </a:rPr>
              <a:t>These are starts from (23000 to 200000 /-)</a:t>
            </a:r>
            <a:endParaRPr lang="en-IN" dirty="0">
              <a:solidFill>
                <a:schemeClr val="tx1"/>
              </a:solidFill>
            </a:endParaRPr>
          </a:p>
        </p:txBody>
      </p:sp>
      <p:sp>
        <p:nvSpPr>
          <p:cNvPr id="3" name="Text Placeholder 2">
            <a:extLst>
              <a:ext uri="{FF2B5EF4-FFF2-40B4-BE49-F238E27FC236}">
                <a16:creationId xmlns:a16="http://schemas.microsoft.com/office/drawing/2014/main" id="{4B716A10-2CA3-BA9B-23E3-DB9AD3A6A562}"/>
              </a:ext>
            </a:extLst>
          </p:cNvPr>
          <p:cNvSpPr>
            <a:spLocks noGrp="1"/>
          </p:cNvSpPr>
          <p:nvPr>
            <p:ph type="body" idx="1"/>
          </p:nvPr>
        </p:nvSpPr>
        <p:spPr>
          <a:xfrm>
            <a:off x="896519" y="1416445"/>
            <a:ext cx="4079149" cy="982198"/>
          </a:xfrm>
        </p:spPr>
        <p:txBody>
          <a:bodyPr/>
          <a:lstStyle/>
          <a:p>
            <a:r>
              <a:rPr lang="en-US" sz="3200" dirty="0">
                <a:latin typeface="Bell MT" panose="02020503060305020303" pitchFamily="18" charset="0"/>
              </a:rPr>
              <a:t>1.Singledisk floor 2.scrubber machine</a:t>
            </a:r>
            <a:endParaRPr lang="en-IN" sz="3200" dirty="0">
              <a:latin typeface="Bell MT" panose="02020503060305020303" pitchFamily="18" charset="0"/>
            </a:endParaRPr>
          </a:p>
        </p:txBody>
      </p:sp>
      <p:sp>
        <p:nvSpPr>
          <p:cNvPr id="5" name="Text Placeholder 4">
            <a:extLst>
              <a:ext uri="{FF2B5EF4-FFF2-40B4-BE49-F238E27FC236}">
                <a16:creationId xmlns:a16="http://schemas.microsoft.com/office/drawing/2014/main" id="{D4F70489-8F9B-3874-ECF5-DCA1A3D42D38}"/>
              </a:ext>
            </a:extLst>
          </p:cNvPr>
          <p:cNvSpPr>
            <a:spLocks noGrp="1"/>
          </p:cNvSpPr>
          <p:nvPr>
            <p:ph type="body" sz="quarter" idx="3"/>
          </p:nvPr>
        </p:nvSpPr>
        <p:spPr>
          <a:xfrm>
            <a:off x="5194851" y="1603513"/>
            <a:ext cx="4079149" cy="477078"/>
          </a:xfrm>
        </p:spPr>
        <p:txBody>
          <a:bodyPr/>
          <a:lstStyle/>
          <a:p>
            <a:r>
              <a:rPr lang="en-US" sz="3200" dirty="0">
                <a:latin typeface="Bell MT" panose="02020503060305020303" pitchFamily="18" charset="0"/>
              </a:rPr>
              <a:t>3.Carpet cleaner</a:t>
            </a:r>
            <a:endParaRPr lang="en-IN" sz="3200" dirty="0">
              <a:latin typeface="Bell MT" panose="02020503060305020303" pitchFamily="18" charset="0"/>
            </a:endParaRPr>
          </a:p>
        </p:txBody>
      </p:sp>
      <p:sp>
        <p:nvSpPr>
          <p:cNvPr id="6" name="Content Placeholder 5">
            <a:extLst>
              <a:ext uri="{FF2B5EF4-FFF2-40B4-BE49-F238E27FC236}">
                <a16:creationId xmlns:a16="http://schemas.microsoft.com/office/drawing/2014/main" id="{EAAA98FE-FE04-8F99-0050-055B707B3AA1}"/>
              </a:ext>
            </a:extLst>
          </p:cNvPr>
          <p:cNvSpPr>
            <a:spLocks noGrp="1"/>
          </p:cNvSpPr>
          <p:nvPr>
            <p:ph sz="quarter" idx="4"/>
          </p:nvPr>
        </p:nvSpPr>
        <p:spPr/>
        <p:txBody>
          <a:bodyPr/>
          <a:lstStyle/>
          <a:p>
            <a:endParaRPr lang="en-IN"/>
          </a:p>
        </p:txBody>
      </p:sp>
      <p:pic>
        <p:nvPicPr>
          <p:cNvPr id="5122" name="Picture 2" descr="Badminton Court Floor Matt Scrubbing... - Crystal Clear PRO">
            <a:extLst>
              <a:ext uri="{FF2B5EF4-FFF2-40B4-BE49-F238E27FC236}">
                <a16:creationId xmlns:a16="http://schemas.microsoft.com/office/drawing/2014/main" id="{0D8CD573-CD6A-760F-2D38-CF9A89BC358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967" y="2610678"/>
            <a:ext cx="4347411" cy="37901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T Cleaning Supplies, Badminton Court Cleaner">
            <a:extLst>
              <a:ext uri="{FF2B5EF4-FFF2-40B4-BE49-F238E27FC236}">
                <a16:creationId xmlns:a16="http://schemas.microsoft.com/office/drawing/2014/main" id="{3BED53A9-CEE0-362B-6352-2EC5ABEA3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385" y="2610679"/>
            <a:ext cx="4731476" cy="379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00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9EDA-56EC-7B39-4245-29DF2526D72E}"/>
              </a:ext>
            </a:extLst>
          </p:cNvPr>
          <p:cNvSpPr>
            <a:spLocks noGrp="1"/>
          </p:cNvSpPr>
          <p:nvPr>
            <p:ph type="title"/>
          </p:nvPr>
        </p:nvSpPr>
        <p:spPr/>
        <p:txBody>
          <a:bodyPr/>
          <a:lstStyle/>
          <a:p>
            <a:r>
              <a:rPr lang="en-US" dirty="0"/>
              <a:t>Surrounding water flow:</a:t>
            </a:r>
            <a:endParaRPr lang="en-IN" dirty="0"/>
          </a:p>
        </p:txBody>
      </p:sp>
      <p:pic>
        <p:nvPicPr>
          <p:cNvPr id="8" name="Content Placeholder 7">
            <a:extLst>
              <a:ext uri="{FF2B5EF4-FFF2-40B4-BE49-F238E27FC236}">
                <a16:creationId xmlns:a16="http://schemas.microsoft.com/office/drawing/2014/main" id="{FFA9DFEC-A324-AC4A-C175-71A62C5D80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73939" y="1930400"/>
            <a:ext cx="8003458" cy="4296696"/>
          </a:xfrm>
        </p:spPr>
      </p:pic>
    </p:spTree>
    <p:extLst>
      <p:ext uri="{BB962C8B-B14F-4D97-AF65-F5344CB8AC3E}">
        <p14:creationId xmlns:p14="http://schemas.microsoft.com/office/powerpoint/2010/main" val="335144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0022-A923-6CED-6BC2-D407CEC2E0EF}"/>
              </a:ext>
            </a:extLst>
          </p:cNvPr>
          <p:cNvSpPr>
            <a:spLocks noGrp="1"/>
          </p:cNvSpPr>
          <p:nvPr>
            <p:ph type="title"/>
          </p:nvPr>
        </p:nvSpPr>
        <p:spPr>
          <a:xfrm>
            <a:off x="696999" y="108155"/>
            <a:ext cx="8596668" cy="1802581"/>
          </a:xfrm>
        </p:spPr>
        <p:txBody>
          <a:bodyPr/>
          <a:lstStyle/>
          <a:p>
            <a:r>
              <a:rPr lang="en-US" dirty="0"/>
              <a:t>Surrounding water flow:</a:t>
            </a:r>
            <a:endParaRPr lang="en-IN" dirty="0"/>
          </a:p>
        </p:txBody>
      </p:sp>
      <p:graphicFrame>
        <p:nvGraphicFramePr>
          <p:cNvPr id="5" name="Content Placeholder 4">
            <a:extLst>
              <a:ext uri="{FF2B5EF4-FFF2-40B4-BE49-F238E27FC236}">
                <a16:creationId xmlns:a16="http://schemas.microsoft.com/office/drawing/2014/main" id="{0C1BACDC-07C6-CF88-79E0-5BC0DDDB4743}"/>
              </a:ext>
            </a:extLst>
          </p:cNvPr>
          <p:cNvGraphicFramePr>
            <a:graphicFrameLocks noGrp="1"/>
          </p:cNvGraphicFramePr>
          <p:nvPr>
            <p:ph sz="half" idx="1"/>
            <p:extLst>
              <p:ext uri="{D42A27DB-BD31-4B8C-83A1-F6EECF244321}">
                <p14:modId xmlns:p14="http://schemas.microsoft.com/office/powerpoint/2010/main" val="1262158619"/>
              </p:ext>
            </p:extLst>
          </p:nvPr>
        </p:nvGraphicFramePr>
        <p:xfrm>
          <a:off x="1179871" y="1081548"/>
          <a:ext cx="6282813" cy="5776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63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E29C-1568-FD2C-B534-16E0AFC12408}"/>
              </a:ext>
            </a:extLst>
          </p:cNvPr>
          <p:cNvSpPr>
            <a:spLocks noGrp="1"/>
          </p:cNvSpPr>
          <p:nvPr>
            <p:ph type="title"/>
          </p:nvPr>
        </p:nvSpPr>
        <p:spPr>
          <a:xfrm>
            <a:off x="677334" y="127819"/>
            <a:ext cx="8596668" cy="875071"/>
          </a:xfrm>
        </p:spPr>
        <p:txBody>
          <a:bodyPr/>
          <a:lstStyle/>
          <a:p>
            <a:r>
              <a:rPr lang="en-US" u="sng" dirty="0"/>
              <a:t>Rain water flash:</a:t>
            </a:r>
            <a:endParaRPr lang="en-IN" u="sng" dirty="0"/>
          </a:p>
        </p:txBody>
      </p:sp>
      <p:sp>
        <p:nvSpPr>
          <p:cNvPr id="7" name="TextBox 6">
            <a:extLst>
              <a:ext uri="{FF2B5EF4-FFF2-40B4-BE49-F238E27FC236}">
                <a16:creationId xmlns:a16="http://schemas.microsoft.com/office/drawing/2014/main" id="{A12533CC-3421-0EEA-33B1-1E77CEE0FF01}"/>
              </a:ext>
            </a:extLst>
          </p:cNvPr>
          <p:cNvSpPr txBox="1"/>
          <p:nvPr/>
        </p:nvSpPr>
        <p:spPr>
          <a:xfrm>
            <a:off x="677334" y="1002890"/>
            <a:ext cx="8889453" cy="1569660"/>
          </a:xfrm>
          <a:prstGeom prst="rect">
            <a:avLst/>
          </a:prstGeom>
          <a:noFill/>
        </p:spPr>
        <p:txBody>
          <a:bodyPr wrap="square" rtlCol="0">
            <a:spAutoFit/>
          </a:bodyPr>
          <a:lstStyle/>
          <a:p>
            <a:pPr algn="l"/>
            <a:r>
              <a:rPr lang="en-IN" sz="2000" b="0" i="0" dirty="0">
                <a:solidFill>
                  <a:srgbClr val="1F1F1F"/>
                </a:solidFill>
                <a:effectLst/>
                <a:highlight>
                  <a:srgbClr val="FFFFFF"/>
                </a:highlight>
                <a:latin typeface="Google Sans"/>
              </a:rPr>
              <a:t>First Flush or Rain Diverters, as the name implies, </a:t>
            </a:r>
            <a:r>
              <a:rPr lang="en-IN" sz="2000" b="0" i="0" dirty="0">
                <a:solidFill>
                  <a:srgbClr val="040C28"/>
                </a:solidFill>
                <a:effectLst/>
                <a:highlight>
                  <a:srgbClr val="FFFFFF"/>
                </a:highlight>
                <a:latin typeface="Google Sans"/>
              </a:rPr>
              <a:t>flush off the first water of a storm before it enters the storage tank</a:t>
            </a:r>
            <a:r>
              <a:rPr lang="en-IN" sz="2000" b="0" i="0" dirty="0">
                <a:solidFill>
                  <a:srgbClr val="1F1F1F"/>
                </a:solidFill>
                <a:effectLst/>
                <a:highlight>
                  <a:srgbClr val="FFFFFF"/>
                </a:highlight>
                <a:latin typeface="Google Sans"/>
              </a:rPr>
              <a:t>. This is the water that could be the most contaminated by particulates, bird droppings, and other materials laying on the roof.</a:t>
            </a:r>
            <a:endParaRPr lang="en-IN" sz="2000" b="0" i="0" dirty="0">
              <a:solidFill>
                <a:srgbClr val="1F1F1F"/>
              </a:solidFill>
              <a:effectLst/>
              <a:highlight>
                <a:srgbClr val="FFFFFF"/>
              </a:highlight>
              <a:latin typeface="Arial" panose="020B0604020202020204" pitchFamily="34" charset="0"/>
            </a:endParaRPr>
          </a:p>
          <a:p>
            <a:br>
              <a:rPr lang="en-IN" b="0" i="0" dirty="0">
                <a:solidFill>
                  <a:srgbClr val="1F1F1F"/>
                </a:solidFill>
                <a:effectLst/>
                <a:highlight>
                  <a:srgbClr val="FFFFFF"/>
                </a:highlight>
                <a:latin typeface="Arial" panose="020B0604020202020204" pitchFamily="34" charset="0"/>
              </a:rPr>
            </a:br>
            <a:endParaRPr lang="en-IN" dirty="0"/>
          </a:p>
        </p:txBody>
      </p:sp>
      <p:pic>
        <p:nvPicPr>
          <p:cNvPr id="1026" name="Picture 2" descr="Rainwater harvesting first flush comparison">
            <a:extLst>
              <a:ext uri="{FF2B5EF4-FFF2-40B4-BE49-F238E27FC236}">
                <a16:creationId xmlns:a16="http://schemas.microsoft.com/office/drawing/2014/main" id="{977025FB-F08C-465B-B609-AEA4665F5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956" y="2072308"/>
            <a:ext cx="6400800" cy="478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8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0B4DA1-3E70-5D08-73B5-0B5B3D506D0B}"/>
              </a:ext>
            </a:extLst>
          </p:cNvPr>
          <p:cNvSpPr txBox="1"/>
          <p:nvPr/>
        </p:nvSpPr>
        <p:spPr>
          <a:xfrm>
            <a:off x="422788" y="293418"/>
            <a:ext cx="9468465" cy="584775"/>
          </a:xfrm>
          <a:prstGeom prst="rect">
            <a:avLst/>
          </a:prstGeom>
          <a:noFill/>
        </p:spPr>
        <p:txBody>
          <a:bodyPr wrap="square" rtlCol="0">
            <a:spAutoFit/>
          </a:bodyPr>
          <a:lstStyle/>
          <a:p>
            <a:r>
              <a:rPr lang="en-US" sz="3200" b="1" u="sng" dirty="0">
                <a:solidFill>
                  <a:schemeClr val="accent2"/>
                </a:solidFill>
              </a:rPr>
              <a:t>Water Flow Fixes: Concrete Flowlines/Swales</a:t>
            </a:r>
            <a:r>
              <a:rPr lang="en-US" sz="2800" b="1" u="sng" dirty="0">
                <a:solidFill>
                  <a:schemeClr val="accent2"/>
                </a:solidFill>
              </a:rPr>
              <a:t>:</a:t>
            </a:r>
            <a:endParaRPr lang="en-IN" sz="2800" b="1" u="sng" dirty="0">
              <a:solidFill>
                <a:schemeClr val="accent2"/>
              </a:solidFill>
            </a:endParaRPr>
          </a:p>
        </p:txBody>
      </p:sp>
      <p:pic>
        <p:nvPicPr>
          <p:cNvPr id="14" name="Content Placeholder 13">
            <a:extLst>
              <a:ext uri="{FF2B5EF4-FFF2-40B4-BE49-F238E27FC236}">
                <a16:creationId xmlns:a16="http://schemas.microsoft.com/office/drawing/2014/main" id="{683764D9-8B2C-0342-84CA-07E1E8F38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297858"/>
            <a:ext cx="8596312" cy="4573535"/>
          </a:xfrm>
        </p:spPr>
      </p:pic>
    </p:spTree>
    <p:extLst>
      <p:ext uri="{BB962C8B-B14F-4D97-AF65-F5344CB8AC3E}">
        <p14:creationId xmlns:p14="http://schemas.microsoft.com/office/powerpoint/2010/main" val="125730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D0107-8AFA-6591-BBB7-64CD2AA6563D}"/>
              </a:ext>
            </a:extLst>
          </p:cNvPr>
          <p:cNvSpPr>
            <a:spLocks noGrp="1"/>
          </p:cNvSpPr>
          <p:nvPr>
            <p:ph idx="1"/>
          </p:nvPr>
        </p:nvSpPr>
        <p:spPr>
          <a:xfrm>
            <a:off x="677333" y="357809"/>
            <a:ext cx="9487083" cy="6268278"/>
          </a:xfrm>
        </p:spPr>
        <p:txBody>
          <a:bodyPr>
            <a:normAutofit fontScale="92500"/>
          </a:bodyPr>
          <a:lstStyle/>
          <a:p>
            <a:pPr marL="0" indent="0">
              <a:buNone/>
            </a:pPr>
            <a:r>
              <a:rPr lang="en-US" sz="3600" dirty="0">
                <a:latin typeface="Bell MT" panose="02020503060305020303" pitchFamily="18" charset="0"/>
              </a:rPr>
              <a:t>          </a:t>
            </a:r>
            <a:r>
              <a:rPr lang="en-US" sz="3600" dirty="0">
                <a:solidFill>
                  <a:schemeClr val="accent1">
                    <a:lumMod val="75000"/>
                  </a:schemeClr>
                </a:solidFill>
                <a:latin typeface="Bell MT" panose="02020503060305020303" pitchFamily="18" charset="0"/>
              </a:rPr>
              <a:t>Introduction</a:t>
            </a:r>
          </a:p>
          <a:p>
            <a:pPr>
              <a:buFont typeface="Courier New" panose="02070309020205020404" pitchFamily="49" charset="0"/>
              <a:buChar char="o"/>
            </a:pPr>
            <a:r>
              <a:rPr lang="en-US" sz="3600" dirty="0">
                <a:solidFill>
                  <a:srgbClr val="202122"/>
                </a:solidFill>
                <a:highlight>
                  <a:srgbClr val="FFFFFF"/>
                </a:highlight>
                <a:latin typeface="Arial" panose="020B0604020202020204" pitchFamily="34" charset="0"/>
              </a:rPr>
              <a:t>Shuttle</a:t>
            </a:r>
            <a:r>
              <a:rPr lang="en-US" sz="3600" b="0" i="0" dirty="0">
                <a:solidFill>
                  <a:srgbClr val="202122"/>
                </a:solidFill>
                <a:effectLst/>
                <a:highlight>
                  <a:srgbClr val="FFFFFF"/>
                </a:highlight>
                <a:latin typeface="Arial" panose="020B0604020202020204" pitchFamily="34" charset="0"/>
              </a:rPr>
              <a:t> is a racket sport played using rackets to hit a shuttlecock across a net </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Although it may be played with larger teams, the most common forms of the game are "singles" (with one player per side) and "doubles" (with two players per side). </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Shuttle is often played as a casual outdoor activity.</a:t>
            </a:r>
          </a:p>
          <a:p>
            <a:pPr>
              <a:buFont typeface="Courier New" panose="02070309020205020404" pitchFamily="49" charset="0"/>
              <a:buChar char="o"/>
            </a:pPr>
            <a:r>
              <a:rPr lang="en-US" sz="3600" b="0" i="0" dirty="0">
                <a:solidFill>
                  <a:srgbClr val="202122"/>
                </a:solidFill>
                <a:effectLst/>
                <a:highlight>
                  <a:srgbClr val="FFFFFF"/>
                </a:highlight>
                <a:latin typeface="Arial" panose="020B0604020202020204" pitchFamily="34" charset="0"/>
              </a:rPr>
              <a:t>Formal games are played on a rectangular indoor court. </a:t>
            </a:r>
            <a:endParaRPr lang="en-IN" sz="3600" dirty="0">
              <a:solidFill>
                <a:schemeClr val="accent1">
                  <a:lumMod val="75000"/>
                </a:schemeClr>
              </a:solidFill>
              <a:latin typeface="Bell MT" panose="02020503060305020303" pitchFamily="18" charset="0"/>
            </a:endParaRPr>
          </a:p>
        </p:txBody>
      </p:sp>
    </p:spTree>
    <p:extLst>
      <p:ext uri="{BB962C8B-B14F-4D97-AF65-F5344CB8AC3E}">
        <p14:creationId xmlns:p14="http://schemas.microsoft.com/office/powerpoint/2010/main" val="3744753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AB60C-7CFC-41C8-E9B9-7C7D77228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77" y="393290"/>
            <a:ext cx="9006349" cy="6223820"/>
          </a:xfrm>
        </p:spPr>
      </p:pic>
    </p:spTree>
    <p:extLst>
      <p:ext uri="{BB962C8B-B14F-4D97-AF65-F5344CB8AC3E}">
        <p14:creationId xmlns:p14="http://schemas.microsoft.com/office/powerpoint/2010/main" val="408808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14C3-8AA4-4049-0520-459F3D1BE7E9}"/>
              </a:ext>
            </a:extLst>
          </p:cNvPr>
          <p:cNvSpPr>
            <a:spLocks noGrp="1"/>
          </p:cNvSpPr>
          <p:nvPr>
            <p:ph type="title"/>
          </p:nvPr>
        </p:nvSpPr>
        <p:spPr>
          <a:xfrm>
            <a:off x="844482" y="0"/>
            <a:ext cx="8596668" cy="1930400"/>
          </a:xfrm>
        </p:spPr>
        <p:txBody>
          <a:bodyPr>
            <a:noAutofit/>
          </a:bodyPr>
          <a:lstStyle/>
          <a:p>
            <a:r>
              <a:rPr lang="en-US" sz="2000" b="0" i="0" dirty="0">
                <a:solidFill>
                  <a:srgbClr val="2F251F"/>
                </a:solidFill>
                <a:effectLst/>
                <a:highlight>
                  <a:srgbClr val="FFFFFF"/>
                </a:highlight>
                <a:latin typeface="Montserrat" panose="00000500000000000000" pitchFamily="2" charset="0"/>
              </a:rPr>
              <a:t>A swale is designed to collect rainwater on your property and the only way to do this without a pump is by gravity flow.  Therefore, a swale collects the water by being the lowest point in a given area and then is pitched to wherever you want the water to go.  When we say pitched, we mean the ground is sloped to allow the water to roll downhill within the swale.</a:t>
            </a:r>
            <a:endParaRPr lang="en-IN" sz="4000" dirty="0"/>
          </a:p>
        </p:txBody>
      </p:sp>
      <p:pic>
        <p:nvPicPr>
          <p:cNvPr id="5" name="Content Placeholder 4">
            <a:extLst>
              <a:ext uri="{FF2B5EF4-FFF2-40B4-BE49-F238E27FC236}">
                <a16:creationId xmlns:a16="http://schemas.microsoft.com/office/drawing/2014/main" id="{4ECD36E0-DC86-B9DC-BCF2-0F462B449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60588"/>
            <a:ext cx="8596668" cy="4697412"/>
          </a:xfrm>
        </p:spPr>
      </p:pic>
    </p:spTree>
    <p:extLst>
      <p:ext uri="{BB962C8B-B14F-4D97-AF65-F5344CB8AC3E}">
        <p14:creationId xmlns:p14="http://schemas.microsoft.com/office/powerpoint/2010/main" val="315004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61E8-B65D-49E7-6F88-A95CF4F56F20}"/>
              </a:ext>
            </a:extLst>
          </p:cNvPr>
          <p:cNvSpPr>
            <a:spLocks noGrp="1"/>
          </p:cNvSpPr>
          <p:nvPr>
            <p:ph type="title"/>
          </p:nvPr>
        </p:nvSpPr>
        <p:spPr>
          <a:xfrm>
            <a:off x="677334" y="0"/>
            <a:ext cx="8596668" cy="914400"/>
          </a:xfrm>
        </p:spPr>
        <p:txBody>
          <a:bodyPr>
            <a:normAutofit/>
          </a:bodyPr>
          <a:lstStyle/>
          <a:p>
            <a:r>
              <a:rPr lang="en-US" u="sng" dirty="0"/>
              <a:t>F</a:t>
            </a:r>
            <a:r>
              <a:rPr lang="en-US" u="sng" dirty="0">
                <a:latin typeface="Bell MT" panose="02020503060305020303" pitchFamily="18" charset="0"/>
              </a:rPr>
              <a:t>encing design:</a:t>
            </a:r>
            <a:endParaRPr lang="en-IN" u="sng" dirty="0"/>
          </a:p>
        </p:txBody>
      </p:sp>
      <p:sp>
        <p:nvSpPr>
          <p:cNvPr id="3" name="Text Placeholder 2">
            <a:extLst>
              <a:ext uri="{FF2B5EF4-FFF2-40B4-BE49-F238E27FC236}">
                <a16:creationId xmlns:a16="http://schemas.microsoft.com/office/drawing/2014/main" id="{D8772C22-C764-35D4-AEE6-A3952CB269DD}"/>
              </a:ext>
            </a:extLst>
          </p:cNvPr>
          <p:cNvSpPr>
            <a:spLocks noGrp="1"/>
          </p:cNvSpPr>
          <p:nvPr>
            <p:ph type="body" idx="1"/>
          </p:nvPr>
        </p:nvSpPr>
        <p:spPr>
          <a:xfrm>
            <a:off x="432825" y="604007"/>
            <a:ext cx="8596668" cy="1885538"/>
          </a:xfrm>
        </p:spPr>
        <p:txBody>
          <a:bodyPr/>
          <a:lstStyle/>
          <a:p>
            <a:r>
              <a:rPr lang="en-US" dirty="0">
                <a:latin typeface="Bell MT" panose="02020503060305020303" pitchFamily="18" charset="0"/>
              </a:rPr>
              <a:t>Types of poles</a:t>
            </a:r>
          </a:p>
          <a:p>
            <a:r>
              <a:rPr lang="en-US" dirty="0">
                <a:latin typeface="Bell MT" panose="02020503060305020303" pitchFamily="18" charset="0"/>
              </a:rPr>
              <a:t>1.Metal pole(150 to 500 per kg)</a:t>
            </a:r>
          </a:p>
          <a:p>
            <a:r>
              <a:rPr lang="en-US" dirty="0">
                <a:latin typeface="Bell MT" panose="02020503060305020303" pitchFamily="18" charset="0"/>
              </a:rPr>
              <a:t>2.Stone pole(250 per feet)</a:t>
            </a:r>
          </a:p>
          <a:p>
            <a:r>
              <a:rPr lang="en-US" dirty="0">
                <a:latin typeface="Bell MT" panose="02020503060305020303" pitchFamily="18" charset="0"/>
              </a:rPr>
              <a:t>3.Cement pole(100 to 500 [per pole])</a:t>
            </a:r>
          </a:p>
        </p:txBody>
      </p:sp>
      <p:pic>
        <p:nvPicPr>
          <p:cNvPr id="6146" name="Picture 2" descr="PVC Coated Tennis Court Chain Link Fencing">
            <a:extLst>
              <a:ext uri="{FF2B5EF4-FFF2-40B4-BE49-F238E27FC236}">
                <a16:creationId xmlns:a16="http://schemas.microsoft.com/office/drawing/2014/main" id="{27DCF3D6-15D1-E811-E410-A77730BE51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91417" y="3275211"/>
            <a:ext cx="7856392" cy="358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54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1E1B-83C9-FE9E-BB95-D0B912B92C9E}"/>
              </a:ext>
            </a:extLst>
          </p:cNvPr>
          <p:cNvSpPr>
            <a:spLocks noGrp="1"/>
          </p:cNvSpPr>
          <p:nvPr>
            <p:ph type="title"/>
          </p:nvPr>
        </p:nvSpPr>
        <p:spPr>
          <a:xfrm>
            <a:off x="677333" y="609600"/>
            <a:ext cx="9137785" cy="749417"/>
          </a:xfrm>
        </p:spPr>
        <p:txBody>
          <a:bodyPr>
            <a:normAutofit fontScale="90000"/>
          </a:bodyPr>
          <a:lstStyle/>
          <a:p>
            <a:r>
              <a:rPr lang="en-US" dirty="0">
                <a:latin typeface="Bell MT" panose="02020503060305020303" pitchFamily="18" charset="0"/>
              </a:rPr>
              <a:t>2. No. of polls 						3.Position of polls 														</a:t>
            </a:r>
            <a:endParaRPr lang="en-IN" dirty="0">
              <a:latin typeface="Bell MT" panose="02020503060305020303" pitchFamily="18" charset="0"/>
            </a:endParaRPr>
          </a:p>
        </p:txBody>
      </p:sp>
      <p:pic>
        <p:nvPicPr>
          <p:cNvPr id="8194" name="Picture 2" descr="White Badminton Pole Movable at Best Price in Meerut | Metco Sports Pvt.  Ltd.">
            <a:extLst>
              <a:ext uri="{FF2B5EF4-FFF2-40B4-BE49-F238E27FC236}">
                <a16:creationId xmlns:a16="http://schemas.microsoft.com/office/drawing/2014/main" id="{85A595B2-8FA6-9031-96D7-B955C89D78A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5060" y="2121314"/>
            <a:ext cx="3881437" cy="437225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a badminton court ...">
            <a:extLst>
              <a:ext uri="{FF2B5EF4-FFF2-40B4-BE49-F238E27FC236}">
                <a16:creationId xmlns:a16="http://schemas.microsoft.com/office/drawing/2014/main" id="{40772215-0678-D604-C14E-9858C30621F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98504" y="2121314"/>
            <a:ext cx="6016487" cy="437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50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A13-688D-EBB5-47A9-393F30614A4E}"/>
              </a:ext>
            </a:extLst>
          </p:cNvPr>
          <p:cNvSpPr>
            <a:spLocks noGrp="1"/>
          </p:cNvSpPr>
          <p:nvPr>
            <p:ph type="title"/>
          </p:nvPr>
        </p:nvSpPr>
        <p:spPr/>
        <p:txBody>
          <a:bodyPr>
            <a:normAutofit fontScale="90000"/>
          </a:bodyPr>
          <a:lstStyle/>
          <a:p>
            <a:r>
              <a:rPr lang="en-US" u="sng" dirty="0"/>
              <a:t>Type of poles </a:t>
            </a:r>
            <a:r>
              <a:rPr lang="en-US" dirty="0"/>
              <a:t>:</a:t>
            </a:r>
            <a:r>
              <a:rPr lang="en-US" sz="2800" dirty="0">
                <a:solidFill>
                  <a:schemeClr val="tx1"/>
                </a:solidFill>
              </a:rPr>
              <a:t>They are two type of poles</a:t>
            </a:r>
            <a:br>
              <a:rPr lang="en-US" sz="2800" dirty="0">
                <a:solidFill>
                  <a:schemeClr val="tx1"/>
                </a:solidFill>
              </a:rPr>
            </a:br>
            <a:r>
              <a:rPr lang="en-US" sz="2800" dirty="0" err="1">
                <a:solidFill>
                  <a:schemeClr val="tx1"/>
                </a:solidFill>
              </a:rPr>
              <a:t>i</a:t>
            </a:r>
            <a:r>
              <a:rPr lang="en-US" sz="2800" dirty="0">
                <a:solidFill>
                  <a:schemeClr val="tx1"/>
                </a:solidFill>
              </a:rPr>
              <a:t>. fixed poles</a:t>
            </a:r>
            <a:br>
              <a:rPr lang="en-US" sz="2800" dirty="0">
                <a:solidFill>
                  <a:schemeClr val="tx1"/>
                </a:solidFill>
              </a:rPr>
            </a:br>
            <a:r>
              <a:rPr lang="en-US" sz="2800" dirty="0">
                <a:solidFill>
                  <a:schemeClr val="tx1"/>
                </a:solidFill>
              </a:rPr>
              <a:t>ii. movable poles</a:t>
            </a:r>
            <a:endParaRPr lang="en-IN" dirty="0">
              <a:solidFill>
                <a:schemeClr val="tx1"/>
              </a:solidFill>
            </a:endParaRPr>
          </a:p>
        </p:txBody>
      </p:sp>
      <p:pic>
        <p:nvPicPr>
          <p:cNvPr id="6" name="Content Placeholder 5">
            <a:extLst>
              <a:ext uri="{FF2B5EF4-FFF2-40B4-BE49-F238E27FC236}">
                <a16:creationId xmlns:a16="http://schemas.microsoft.com/office/drawing/2014/main" id="{CB961384-7AE2-4D74-A180-8AAA7C7592B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3" y="2160589"/>
            <a:ext cx="4366615" cy="3602833"/>
          </a:xfrm>
        </p:spPr>
      </p:pic>
      <p:pic>
        <p:nvPicPr>
          <p:cNvPr id="8" name="Content Placeholder 7">
            <a:extLst>
              <a:ext uri="{FF2B5EF4-FFF2-40B4-BE49-F238E27FC236}">
                <a16:creationId xmlns:a16="http://schemas.microsoft.com/office/drawing/2014/main" id="{D7B9CB7C-96C1-1CF9-6830-2E74D41532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65058" y="2160589"/>
            <a:ext cx="4129547" cy="3532288"/>
          </a:xfrm>
        </p:spPr>
      </p:pic>
    </p:spTree>
    <p:extLst>
      <p:ext uri="{BB962C8B-B14F-4D97-AF65-F5344CB8AC3E}">
        <p14:creationId xmlns:p14="http://schemas.microsoft.com/office/powerpoint/2010/main" val="27738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7B2B-5DBE-EA05-34B2-9730ACD29C23}"/>
              </a:ext>
            </a:extLst>
          </p:cNvPr>
          <p:cNvSpPr>
            <a:spLocks noGrp="1"/>
          </p:cNvSpPr>
          <p:nvPr>
            <p:ph type="title"/>
          </p:nvPr>
        </p:nvSpPr>
        <p:spPr>
          <a:xfrm>
            <a:off x="677334" y="26099"/>
            <a:ext cx="8596668" cy="1856326"/>
          </a:xfrm>
        </p:spPr>
        <p:txBody>
          <a:bodyPr/>
          <a:lstStyle/>
          <a:p>
            <a:r>
              <a:rPr lang="en-US" u="sng" dirty="0"/>
              <a:t>Fixed pole types</a:t>
            </a:r>
            <a:r>
              <a:rPr lang="en-US" dirty="0"/>
              <a:t>:</a:t>
            </a:r>
            <a:endParaRPr lang="en-IN" dirty="0"/>
          </a:p>
        </p:txBody>
      </p:sp>
      <p:pic>
        <p:nvPicPr>
          <p:cNvPr id="4" name="Picture 3">
            <a:extLst>
              <a:ext uri="{FF2B5EF4-FFF2-40B4-BE49-F238E27FC236}">
                <a16:creationId xmlns:a16="http://schemas.microsoft.com/office/drawing/2014/main" id="{483F6640-E681-A8F2-AB85-17D7C2C1F327}"/>
              </a:ext>
            </a:extLst>
          </p:cNvPr>
          <p:cNvPicPr>
            <a:picLocks noChangeAspect="1"/>
          </p:cNvPicPr>
          <p:nvPr/>
        </p:nvPicPr>
        <p:blipFill>
          <a:blip r:embed="rId2"/>
          <a:stretch>
            <a:fillRect/>
          </a:stretch>
        </p:blipFill>
        <p:spPr>
          <a:xfrm>
            <a:off x="1149145" y="1186402"/>
            <a:ext cx="2381250" cy="2381250"/>
          </a:xfrm>
          <a:prstGeom prst="rect">
            <a:avLst/>
          </a:prstGeom>
        </p:spPr>
      </p:pic>
      <p:pic>
        <p:nvPicPr>
          <p:cNvPr id="5" name="Picture 4">
            <a:extLst>
              <a:ext uri="{FF2B5EF4-FFF2-40B4-BE49-F238E27FC236}">
                <a16:creationId xmlns:a16="http://schemas.microsoft.com/office/drawing/2014/main" id="{6541D5D7-4FA3-5ED6-6A71-FF0F55045C02}"/>
              </a:ext>
            </a:extLst>
          </p:cNvPr>
          <p:cNvPicPr>
            <a:picLocks noChangeAspect="1"/>
          </p:cNvPicPr>
          <p:nvPr/>
        </p:nvPicPr>
        <p:blipFill>
          <a:blip r:embed="rId3"/>
          <a:stretch>
            <a:fillRect/>
          </a:stretch>
        </p:blipFill>
        <p:spPr>
          <a:xfrm>
            <a:off x="5211573" y="1186402"/>
            <a:ext cx="2381250" cy="2381250"/>
          </a:xfrm>
          <a:prstGeom prst="rect">
            <a:avLst/>
          </a:prstGeom>
        </p:spPr>
      </p:pic>
      <p:pic>
        <p:nvPicPr>
          <p:cNvPr id="6" name="Picture 5">
            <a:extLst>
              <a:ext uri="{FF2B5EF4-FFF2-40B4-BE49-F238E27FC236}">
                <a16:creationId xmlns:a16="http://schemas.microsoft.com/office/drawing/2014/main" id="{20E7E1ED-A0DB-9F1A-C9C6-9DC50B9F28B8}"/>
              </a:ext>
            </a:extLst>
          </p:cNvPr>
          <p:cNvPicPr>
            <a:picLocks noChangeAspect="1"/>
          </p:cNvPicPr>
          <p:nvPr/>
        </p:nvPicPr>
        <p:blipFill>
          <a:blip r:embed="rId4"/>
          <a:stretch>
            <a:fillRect/>
          </a:stretch>
        </p:blipFill>
        <p:spPr>
          <a:xfrm>
            <a:off x="1262979" y="4262859"/>
            <a:ext cx="2302953" cy="2302953"/>
          </a:xfrm>
          <a:prstGeom prst="rect">
            <a:avLst/>
          </a:prstGeom>
        </p:spPr>
      </p:pic>
      <p:pic>
        <p:nvPicPr>
          <p:cNvPr id="7" name="Picture 6">
            <a:extLst>
              <a:ext uri="{FF2B5EF4-FFF2-40B4-BE49-F238E27FC236}">
                <a16:creationId xmlns:a16="http://schemas.microsoft.com/office/drawing/2014/main" id="{1C32628B-EECA-156C-C030-E15B236D5C0F}"/>
              </a:ext>
            </a:extLst>
          </p:cNvPr>
          <p:cNvPicPr>
            <a:picLocks noChangeAspect="1"/>
          </p:cNvPicPr>
          <p:nvPr/>
        </p:nvPicPr>
        <p:blipFill>
          <a:blip r:embed="rId5"/>
          <a:stretch>
            <a:fillRect/>
          </a:stretch>
        </p:blipFill>
        <p:spPr>
          <a:xfrm>
            <a:off x="5280800" y="3993160"/>
            <a:ext cx="2312023" cy="2639748"/>
          </a:xfrm>
          <a:prstGeom prst="rect">
            <a:avLst/>
          </a:prstGeom>
        </p:spPr>
      </p:pic>
    </p:spTree>
    <p:extLst>
      <p:ext uri="{BB962C8B-B14F-4D97-AF65-F5344CB8AC3E}">
        <p14:creationId xmlns:p14="http://schemas.microsoft.com/office/powerpoint/2010/main" val="1274301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5166-DF24-6A31-335B-10A22E899DF8}"/>
              </a:ext>
            </a:extLst>
          </p:cNvPr>
          <p:cNvSpPr>
            <a:spLocks noGrp="1"/>
          </p:cNvSpPr>
          <p:nvPr>
            <p:ph type="title"/>
          </p:nvPr>
        </p:nvSpPr>
        <p:spPr/>
        <p:txBody>
          <a:bodyPr/>
          <a:lstStyle/>
          <a:p>
            <a:r>
              <a:rPr lang="en-US" u="sng" dirty="0"/>
              <a:t>Movable pole types</a:t>
            </a:r>
            <a:r>
              <a:rPr lang="en-US" dirty="0"/>
              <a:t>:</a:t>
            </a:r>
            <a:endParaRPr lang="en-IN" dirty="0"/>
          </a:p>
        </p:txBody>
      </p:sp>
      <p:pic>
        <p:nvPicPr>
          <p:cNvPr id="4" name="Picture 3">
            <a:extLst>
              <a:ext uri="{FF2B5EF4-FFF2-40B4-BE49-F238E27FC236}">
                <a16:creationId xmlns:a16="http://schemas.microsoft.com/office/drawing/2014/main" id="{52AF2FC4-9F93-8D0C-6DA0-B562612D146C}"/>
              </a:ext>
            </a:extLst>
          </p:cNvPr>
          <p:cNvPicPr>
            <a:picLocks noChangeAspect="1"/>
          </p:cNvPicPr>
          <p:nvPr/>
        </p:nvPicPr>
        <p:blipFill>
          <a:blip r:embed="rId2"/>
          <a:stretch>
            <a:fillRect/>
          </a:stretch>
        </p:blipFill>
        <p:spPr>
          <a:xfrm>
            <a:off x="1659689" y="1567868"/>
            <a:ext cx="2333625" cy="4762500"/>
          </a:xfrm>
          <a:prstGeom prst="rect">
            <a:avLst/>
          </a:prstGeom>
        </p:spPr>
      </p:pic>
      <p:pic>
        <p:nvPicPr>
          <p:cNvPr id="5" name="Picture 4">
            <a:extLst>
              <a:ext uri="{FF2B5EF4-FFF2-40B4-BE49-F238E27FC236}">
                <a16:creationId xmlns:a16="http://schemas.microsoft.com/office/drawing/2014/main" id="{B169B34A-E1A7-9B6D-DD98-9EA3120E839D}"/>
              </a:ext>
            </a:extLst>
          </p:cNvPr>
          <p:cNvPicPr>
            <a:picLocks noChangeAspect="1"/>
          </p:cNvPicPr>
          <p:nvPr/>
        </p:nvPicPr>
        <p:blipFill>
          <a:blip r:embed="rId3"/>
          <a:stretch>
            <a:fillRect/>
          </a:stretch>
        </p:blipFill>
        <p:spPr>
          <a:xfrm>
            <a:off x="4975668" y="1567868"/>
            <a:ext cx="3703914" cy="4762500"/>
          </a:xfrm>
          <a:prstGeom prst="rect">
            <a:avLst/>
          </a:prstGeom>
        </p:spPr>
      </p:pic>
    </p:spTree>
    <p:extLst>
      <p:ext uri="{BB962C8B-B14F-4D97-AF65-F5344CB8AC3E}">
        <p14:creationId xmlns:p14="http://schemas.microsoft.com/office/powerpoint/2010/main" val="1822923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1660-783D-8A5D-2D88-0060310BE16E}"/>
              </a:ext>
            </a:extLst>
          </p:cNvPr>
          <p:cNvSpPr>
            <a:spLocks noGrp="1"/>
          </p:cNvSpPr>
          <p:nvPr>
            <p:ph type="title"/>
          </p:nvPr>
        </p:nvSpPr>
        <p:spPr/>
        <p:txBody>
          <a:bodyPr/>
          <a:lstStyle/>
          <a:p>
            <a:r>
              <a:rPr lang="en-US" u="sng" dirty="0"/>
              <a:t>Fixed pole</a:t>
            </a:r>
            <a:r>
              <a:rPr lang="en-US" dirty="0"/>
              <a:t>:</a:t>
            </a:r>
            <a:br>
              <a:rPr lang="en-US" dirty="0"/>
            </a:br>
            <a:r>
              <a:rPr lang="en-US" dirty="0"/>
              <a:t>        ( 5000 to 40000)</a:t>
            </a:r>
            <a:endParaRPr lang="en-IN" dirty="0"/>
          </a:p>
        </p:txBody>
      </p:sp>
      <p:pic>
        <p:nvPicPr>
          <p:cNvPr id="4" name="Picture 3">
            <a:extLst>
              <a:ext uri="{FF2B5EF4-FFF2-40B4-BE49-F238E27FC236}">
                <a16:creationId xmlns:a16="http://schemas.microsoft.com/office/drawing/2014/main" id="{4E77F2AE-AC3B-C7AA-2165-29744C3B1D5C}"/>
              </a:ext>
            </a:extLst>
          </p:cNvPr>
          <p:cNvPicPr>
            <a:picLocks noChangeAspect="1"/>
          </p:cNvPicPr>
          <p:nvPr/>
        </p:nvPicPr>
        <p:blipFill>
          <a:blip r:embed="rId2"/>
          <a:stretch>
            <a:fillRect/>
          </a:stretch>
        </p:blipFill>
        <p:spPr>
          <a:xfrm>
            <a:off x="2495681" y="2425729"/>
            <a:ext cx="4314825" cy="4314825"/>
          </a:xfrm>
          <a:prstGeom prst="rect">
            <a:avLst/>
          </a:prstGeom>
        </p:spPr>
      </p:pic>
    </p:spTree>
    <p:extLst>
      <p:ext uri="{BB962C8B-B14F-4D97-AF65-F5344CB8AC3E}">
        <p14:creationId xmlns:p14="http://schemas.microsoft.com/office/powerpoint/2010/main" val="3647697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1F5F-61E8-9F5B-46C0-9665D935F9DD}"/>
              </a:ext>
            </a:extLst>
          </p:cNvPr>
          <p:cNvSpPr>
            <a:spLocks noGrp="1"/>
          </p:cNvSpPr>
          <p:nvPr>
            <p:ph type="title"/>
          </p:nvPr>
        </p:nvSpPr>
        <p:spPr/>
        <p:txBody>
          <a:bodyPr>
            <a:normAutofit fontScale="90000"/>
          </a:bodyPr>
          <a:lstStyle/>
          <a:p>
            <a:r>
              <a:rPr lang="en-US" u="sng" dirty="0"/>
              <a:t>Movable pole</a:t>
            </a:r>
            <a:r>
              <a:rPr lang="en-US" dirty="0"/>
              <a:t>:</a:t>
            </a:r>
            <a:br>
              <a:rPr lang="en-US" dirty="0"/>
            </a:br>
            <a:br>
              <a:rPr lang="en-US" dirty="0"/>
            </a:br>
            <a:r>
              <a:rPr lang="en-US" dirty="0"/>
              <a:t>             (3000 to 20000)</a:t>
            </a:r>
            <a:endParaRPr lang="en-IN" dirty="0"/>
          </a:p>
        </p:txBody>
      </p:sp>
      <p:pic>
        <p:nvPicPr>
          <p:cNvPr id="6" name="Content Placeholder 5">
            <a:extLst>
              <a:ext uri="{FF2B5EF4-FFF2-40B4-BE49-F238E27FC236}">
                <a16:creationId xmlns:a16="http://schemas.microsoft.com/office/drawing/2014/main" id="{A5890BF2-2FFE-F194-89AC-57B74C55DA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70941" y="2703871"/>
            <a:ext cx="5119562" cy="3338154"/>
          </a:xfrm>
        </p:spPr>
      </p:pic>
    </p:spTree>
    <p:extLst>
      <p:ext uri="{BB962C8B-B14F-4D97-AF65-F5344CB8AC3E}">
        <p14:creationId xmlns:p14="http://schemas.microsoft.com/office/powerpoint/2010/main" val="888649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59F1-5469-02AC-E5ED-8CA1DC0B0895}"/>
              </a:ext>
            </a:extLst>
          </p:cNvPr>
          <p:cNvSpPr>
            <a:spLocks noGrp="1"/>
          </p:cNvSpPr>
          <p:nvPr>
            <p:ph type="title"/>
          </p:nvPr>
        </p:nvSpPr>
        <p:spPr>
          <a:xfrm>
            <a:off x="677334" y="514923"/>
            <a:ext cx="3854528" cy="2548317"/>
          </a:xfrm>
        </p:spPr>
        <p:txBody>
          <a:bodyPr>
            <a:normAutofit fontScale="90000"/>
          </a:bodyPr>
          <a:lstStyle/>
          <a:p>
            <a:r>
              <a:rPr lang="en-US" sz="4000" dirty="0">
                <a:latin typeface="Bell MT" panose="02020503060305020303" pitchFamily="18" charset="0"/>
              </a:rPr>
              <a:t>4.Types of net</a:t>
            </a:r>
            <a:br>
              <a:rPr lang="en-US" sz="4000" dirty="0">
                <a:latin typeface="Bell MT" panose="02020503060305020303" pitchFamily="18" charset="0"/>
              </a:rPr>
            </a:br>
            <a:r>
              <a:rPr lang="en-US" sz="4000" dirty="0">
                <a:solidFill>
                  <a:schemeClr val="bg2">
                    <a:lumMod val="25000"/>
                  </a:schemeClr>
                </a:solidFill>
                <a:latin typeface="Bell MT" panose="02020503060305020303" pitchFamily="18" charset="0"/>
              </a:rPr>
              <a:t>1.</a:t>
            </a:r>
            <a:r>
              <a:rPr lang="en-IN" sz="3200" b="0" i="0" dirty="0">
                <a:solidFill>
                  <a:schemeClr val="bg2">
                    <a:lumMod val="25000"/>
                  </a:schemeClr>
                </a:solidFill>
                <a:effectLst/>
                <a:highlight>
                  <a:srgbClr val="FFFFFF"/>
                </a:highlight>
                <a:latin typeface="Bell MT" panose="02020503060305020303" pitchFamily="18" charset="0"/>
              </a:rPr>
              <a:t>polyethylene</a:t>
            </a:r>
            <a:br>
              <a:rPr lang="en-IN" sz="3200" b="0" i="0" dirty="0">
                <a:solidFill>
                  <a:schemeClr val="bg2">
                    <a:lumMod val="25000"/>
                  </a:schemeClr>
                </a:solidFill>
                <a:effectLst/>
                <a:highlight>
                  <a:srgbClr val="FFFFFF"/>
                </a:highlight>
                <a:latin typeface="Bell MT" panose="02020503060305020303" pitchFamily="18" charset="0"/>
              </a:rPr>
            </a:br>
            <a:r>
              <a:rPr lang="en-IN" sz="3200" b="0" i="0" dirty="0">
                <a:solidFill>
                  <a:schemeClr val="bg2">
                    <a:lumMod val="25000"/>
                  </a:schemeClr>
                </a:solidFill>
                <a:effectLst/>
                <a:highlight>
                  <a:srgbClr val="FFFFFF"/>
                </a:highlight>
                <a:latin typeface="Bell MT" panose="02020503060305020303" pitchFamily="18" charset="0"/>
              </a:rPr>
              <a:t>2.nylon</a:t>
            </a:r>
            <a:br>
              <a:rPr lang="en-IN" sz="3200" b="0" i="0" dirty="0">
                <a:solidFill>
                  <a:schemeClr val="bg2">
                    <a:lumMod val="25000"/>
                  </a:schemeClr>
                </a:solidFill>
                <a:effectLst/>
                <a:highlight>
                  <a:srgbClr val="FFFFFF"/>
                </a:highlight>
                <a:latin typeface="Bell MT" panose="02020503060305020303" pitchFamily="18" charset="0"/>
              </a:rPr>
            </a:br>
            <a:r>
              <a:rPr lang="en-IN" sz="3200" b="0" i="0" dirty="0">
                <a:solidFill>
                  <a:schemeClr val="bg2">
                    <a:lumMod val="25000"/>
                  </a:schemeClr>
                </a:solidFill>
                <a:effectLst/>
                <a:highlight>
                  <a:srgbClr val="FFFFFF"/>
                </a:highlight>
                <a:latin typeface="Bell MT" panose="02020503060305020303" pitchFamily="18" charset="0"/>
              </a:rPr>
              <a:t>3. vinyl.</a:t>
            </a:r>
            <a:br>
              <a:rPr lang="en-US" sz="3600" dirty="0">
                <a:solidFill>
                  <a:schemeClr val="bg2">
                    <a:lumMod val="25000"/>
                  </a:schemeClr>
                </a:solidFill>
                <a:latin typeface="Bell MT" panose="02020503060305020303" pitchFamily="18" charset="0"/>
              </a:rPr>
            </a:br>
            <a:endParaRPr lang="en-IN" sz="3600" dirty="0">
              <a:solidFill>
                <a:schemeClr val="bg2">
                  <a:lumMod val="25000"/>
                </a:schemeClr>
              </a:solidFill>
              <a:latin typeface="Bell MT" panose="02020503060305020303" pitchFamily="18" charset="0"/>
            </a:endParaRPr>
          </a:p>
        </p:txBody>
      </p:sp>
      <p:sp>
        <p:nvSpPr>
          <p:cNvPr id="4" name="Text Placeholder 3">
            <a:extLst>
              <a:ext uri="{FF2B5EF4-FFF2-40B4-BE49-F238E27FC236}">
                <a16:creationId xmlns:a16="http://schemas.microsoft.com/office/drawing/2014/main" id="{50838FCB-6D35-DBF7-A8FA-11088BA44AD6}"/>
              </a:ext>
            </a:extLst>
          </p:cNvPr>
          <p:cNvSpPr>
            <a:spLocks noGrp="1"/>
          </p:cNvSpPr>
          <p:nvPr>
            <p:ph type="body" sz="half" idx="2"/>
          </p:nvPr>
        </p:nvSpPr>
        <p:spPr>
          <a:xfrm>
            <a:off x="677334" y="2682240"/>
            <a:ext cx="3854528" cy="3916680"/>
          </a:xfrm>
        </p:spPr>
        <p:txBody>
          <a:bodyPr>
            <a:normAutofit/>
          </a:bodyPr>
          <a:lstStyle/>
          <a:p>
            <a:r>
              <a:rPr lang="en-US" sz="3600" dirty="0">
                <a:solidFill>
                  <a:schemeClr val="accent1">
                    <a:lumMod val="75000"/>
                  </a:schemeClr>
                </a:solidFill>
                <a:latin typeface="Bell MT" panose="02020503060305020303" pitchFamily="18" charset="0"/>
              </a:rPr>
              <a:t>5. Position of nets &amp; Length of nets</a:t>
            </a:r>
            <a:endParaRPr lang="en-IN" sz="3600" dirty="0">
              <a:solidFill>
                <a:schemeClr val="accent1">
                  <a:lumMod val="75000"/>
                </a:schemeClr>
              </a:solidFill>
              <a:latin typeface="Bell MT" panose="02020503060305020303" pitchFamily="18" charset="0"/>
            </a:endParaRPr>
          </a:p>
        </p:txBody>
      </p:sp>
      <p:pic>
        <p:nvPicPr>
          <p:cNvPr id="10242" name="Picture 2" descr="What is the Official Badminton Net Height? - RACKET SPORTS.in">
            <a:extLst>
              <a:ext uri="{FF2B5EF4-FFF2-40B4-BE49-F238E27FC236}">
                <a16:creationId xmlns:a16="http://schemas.microsoft.com/office/drawing/2014/main" id="{DD007C4D-5A61-83CC-18D6-F1E8E69E5A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2440" y="1508760"/>
            <a:ext cx="7232226" cy="483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06FD-CD2E-B55A-81F6-877239555FB1}"/>
              </a:ext>
            </a:extLst>
          </p:cNvPr>
          <p:cNvSpPr>
            <a:spLocks noGrp="1"/>
          </p:cNvSpPr>
          <p:nvPr>
            <p:ph type="title"/>
          </p:nvPr>
        </p:nvSpPr>
        <p:spPr/>
        <p:txBody>
          <a:bodyPr>
            <a:normAutofit fontScale="90000"/>
          </a:bodyPr>
          <a:lstStyle/>
          <a:p>
            <a:r>
              <a:rPr lang="en-US" u="sng" dirty="0"/>
              <a:t>Court design:</a:t>
            </a:r>
            <a:br>
              <a:rPr lang="en-US" u="sng" dirty="0"/>
            </a:br>
            <a:r>
              <a:rPr lang="en-US" dirty="0"/>
              <a:t>Shuttle pitch</a:t>
            </a:r>
            <a:br>
              <a:rPr lang="en-US" dirty="0"/>
            </a:br>
            <a:r>
              <a:rPr lang="en-US" dirty="0"/>
              <a:t>1.</a:t>
            </a:r>
            <a:r>
              <a:rPr lang="en-US" dirty="0">
                <a:solidFill>
                  <a:srgbClr val="002060"/>
                </a:solidFill>
              </a:rPr>
              <a:t>Shuttle pitch measurements:</a:t>
            </a:r>
            <a:br>
              <a:rPr lang="en-US" dirty="0">
                <a:solidFill>
                  <a:srgbClr val="002060"/>
                </a:solidFill>
              </a:rPr>
            </a:br>
            <a:endParaRPr lang="en-IN" dirty="0">
              <a:solidFill>
                <a:srgbClr val="002060"/>
              </a:solidFill>
            </a:endParaRPr>
          </a:p>
        </p:txBody>
      </p:sp>
      <p:pic>
        <p:nvPicPr>
          <p:cNvPr id="3" name="Picture 2" descr="badminton court size">
            <a:extLst>
              <a:ext uri="{FF2B5EF4-FFF2-40B4-BE49-F238E27FC236}">
                <a16:creationId xmlns:a16="http://schemas.microsoft.com/office/drawing/2014/main" id="{917A525F-B8BC-7C53-80FB-012274036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22" y="2225040"/>
            <a:ext cx="8788400" cy="463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60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2DF22-14CB-ED0C-91C6-A54847E6F8C3}"/>
              </a:ext>
            </a:extLst>
          </p:cNvPr>
          <p:cNvPicPr>
            <a:picLocks noChangeAspect="1"/>
          </p:cNvPicPr>
          <p:nvPr/>
        </p:nvPicPr>
        <p:blipFill>
          <a:blip r:embed="rId2"/>
          <a:stretch>
            <a:fillRect/>
          </a:stretch>
        </p:blipFill>
        <p:spPr>
          <a:xfrm>
            <a:off x="314979" y="3689978"/>
            <a:ext cx="2948338" cy="2652100"/>
          </a:xfrm>
          <a:prstGeom prst="rect">
            <a:avLst/>
          </a:prstGeom>
        </p:spPr>
      </p:pic>
      <p:pic>
        <p:nvPicPr>
          <p:cNvPr id="6" name="Picture 5">
            <a:extLst>
              <a:ext uri="{FF2B5EF4-FFF2-40B4-BE49-F238E27FC236}">
                <a16:creationId xmlns:a16="http://schemas.microsoft.com/office/drawing/2014/main" id="{5457F018-05A3-3AC2-0B70-A96721873B7F}"/>
              </a:ext>
            </a:extLst>
          </p:cNvPr>
          <p:cNvPicPr>
            <a:picLocks noChangeAspect="1"/>
          </p:cNvPicPr>
          <p:nvPr/>
        </p:nvPicPr>
        <p:blipFill>
          <a:blip r:embed="rId3"/>
          <a:stretch>
            <a:fillRect/>
          </a:stretch>
        </p:blipFill>
        <p:spPr>
          <a:xfrm>
            <a:off x="2013709" y="0"/>
            <a:ext cx="5323761" cy="3053592"/>
          </a:xfrm>
          <a:prstGeom prst="rect">
            <a:avLst/>
          </a:prstGeom>
        </p:spPr>
      </p:pic>
      <p:pic>
        <p:nvPicPr>
          <p:cNvPr id="7" name="Picture 6">
            <a:extLst>
              <a:ext uri="{FF2B5EF4-FFF2-40B4-BE49-F238E27FC236}">
                <a16:creationId xmlns:a16="http://schemas.microsoft.com/office/drawing/2014/main" id="{10847D71-72C3-351B-C4B7-4DAC27B3200C}"/>
              </a:ext>
            </a:extLst>
          </p:cNvPr>
          <p:cNvPicPr>
            <a:picLocks noChangeAspect="1"/>
          </p:cNvPicPr>
          <p:nvPr/>
        </p:nvPicPr>
        <p:blipFill>
          <a:blip r:embed="rId4"/>
          <a:stretch>
            <a:fillRect/>
          </a:stretch>
        </p:blipFill>
        <p:spPr>
          <a:xfrm>
            <a:off x="6459524" y="3330430"/>
            <a:ext cx="3463866" cy="3307471"/>
          </a:xfrm>
          <a:prstGeom prst="rect">
            <a:avLst/>
          </a:prstGeom>
        </p:spPr>
      </p:pic>
      <p:sp>
        <p:nvSpPr>
          <p:cNvPr id="11" name="TextBox 10">
            <a:extLst>
              <a:ext uri="{FF2B5EF4-FFF2-40B4-BE49-F238E27FC236}">
                <a16:creationId xmlns:a16="http://schemas.microsoft.com/office/drawing/2014/main" id="{5A51B64B-3DD3-96B3-760C-984AE3AD1C3B}"/>
              </a:ext>
            </a:extLst>
          </p:cNvPr>
          <p:cNvSpPr txBox="1"/>
          <p:nvPr/>
        </p:nvSpPr>
        <p:spPr>
          <a:xfrm>
            <a:off x="2944895" y="3265068"/>
            <a:ext cx="6098796" cy="400110"/>
          </a:xfrm>
          <a:prstGeom prst="rect">
            <a:avLst/>
          </a:prstGeom>
          <a:noFill/>
        </p:spPr>
        <p:txBody>
          <a:bodyPr wrap="square">
            <a:spAutoFit/>
          </a:bodyPr>
          <a:lstStyle/>
          <a:p>
            <a:r>
              <a:rPr lang="en-IN" sz="2000" b="1" i="0" dirty="0">
                <a:solidFill>
                  <a:schemeClr val="bg2">
                    <a:lumMod val="25000"/>
                  </a:schemeClr>
                </a:solidFill>
                <a:effectLst/>
                <a:highlight>
                  <a:srgbClr val="FFFFFF"/>
                </a:highlight>
                <a:latin typeface="Bell MT" panose="02020503060305020303" pitchFamily="18" charset="0"/>
              </a:rPr>
              <a:t>                 polyethylene</a:t>
            </a:r>
            <a:endParaRPr lang="en-IN" sz="2000" b="1" dirty="0"/>
          </a:p>
        </p:txBody>
      </p:sp>
      <p:sp>
        <p:nvSpPr>
          <p:cNvPr id="13" name="TextBox 12">
            <a:extLst>
              <a:ext uri="{FF2B5EF4-FFF2-40B4-BE49-F238E27FC236}">
                <a16:creationId xmlns:a16="http://schemas.microsoft.com/office/drawing/2014/main" id="{6BB28FBC-FBDD-654E-2026-6F990A3333A4}"/>
              </a:ext>
            </a:extLst>
          </p:cNvPr>
          <p:cNvSpPr txBox="1"/>
          <p:nvPr/>
        </p:nvSpPr>
        <p:spPr>
          <a:xfrm>
            <a:off x="1252757" y="6453235"/>
            <a:ext cx="6098796" cy="369332"/>
          </a:xfrm>
          <a:prstGeom prst="rect">
            <a:avLst/>
          </a:prstGeom>
          <a:noFill/>
        </p:spPr>
        <p:txBody>
          <a:bodyPr wrap="square">
            <a:spAutoFit/>
          </a:bodyPr>
          <a:lstStyle/>
          <a:p>
            <a:r>
              <a:rPr lang="en-IN" sz="1800" b="1" i="0" dirty="0">
                <a:solidFill>
                  <a:schemeClr val="bg2">
                    <a:lumMod val="25000"/>
                  </a:schemeClr>
                </a:solidFill>
                <a:effectLst/>
                <a:highlight>
                  <a:srgbClr val="FFFFFF"/>
                </a:highlight>
                <a:latin typeface="Bell MT" panose="02020503060305020303" pitchFamily="18" charset="0"/>
              </a:rPr>
              <a:t>nylon</a:t>
            </a:r>
            <a:endParaRPr lang="en-IN" b="1" dirty="0"/>
          </a:p>
        </p:txBody>
      </p:sp>
      <p:sp>
        <p:nvSpPr>
          <p:cNvPr id="15" name="TextBox 14">
            <a:extLst>
              <a:ext uri="{FF2B5EF4-FFF2-40B4-BE49-F238E27FC236}">
                <a16:creationId xmlns:a16="http://schemas.microsoft.com/office/drawing/2014/main" id="{FF15F037-E6ED-2746-B2B2-33525AB017EC}"/>
              </a:ext>
            </a:extLst>
          </p:cNvPr>
          <p:cNvSpPr txBox="1"/>
          <p:nvPr/>
        </p:nvSpPr>
        <p:spPr>
          <a:xfrm>
            <a:off x="7733092" y="6360902"/>
            <a:ext cx="6098796" cy="369332"/>
          </a:xfrm>
          <a:prstGeom prst="rect">
            <a:avLst/>
          </a:prstGeom>
          <a:noFill/>
        </p:spPr>
        <p:txBody>
          <a:bodyPr wrap="square">
            <a:spAutoFit/>
          </a:bodyPr>
          <a:lstStyle/>
          <a:p>
            <a:r>
              <a:rPr lang="en-IN" sz="1800" b="1" i="0" dirty="0">
                <a:solidFill>
                  <a:schemeClr val="bg2">
                    <a:lumMod val="25000"/>
                  </a:schemeClr>
                </a:solidFill>
                <a:effectLst/>
                <a:highlight>
                  <a:srgbClr val="FFFFFF"/>
                </a:highlight>
                <a:latin typeface="Bell MT" panose="02020503060305020303" pitchFamily="18" charset="0"/>
              </a:rPr>
              <a:t>vinyl</a:t>
            </a:r>
            <a:r>
              <a:rPr lang="en-IN" sz="1800" b="0" i="0" dirty="0">
                <a:solidFill>
                  <a:schemeClr val="bg2">
                    <a:lumMod val="25000"/>
                  </a:schemeClr>
                </a:solidFill>
                <a:effectLst/>
                <a:highlight>
                  <a:srgbClr val="FFFFFF"/>
                </a:highlight>
                <a:latin typeface="Bell MT" panose="02020503060305020303" pitchFamily="18" charset="0"/>
              </a:rPr>
              <a:t>.</a:t>
            </a:r>
            <a:endParaRPr lang="en-IN" dirty="0"/>
          </a:p>
        </p:txBody>
      </p:sp>
    </p:spTree>
    <p:extLst>
      <p:ext uri="{BB962C8B-B14F-4D97-AF65-F5344CB8AC3E}">
        <p14:creationId xmlns:p14="http://schemas.microsoft.com/office/powerpoint/2010/main" val="1058535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3CBC-3D94-8292-0EEE-31813F35F3A6}"/>
              </a:ext>
            </a:extLst>
          </p:cNvPr>
          <p:cNvSpPr>
            <a:spLocks noGrp="1"/>
          </p:cNvSpPr>
          <p:nvPr>
            <p:ph type="title"/>
          </p:nvPr>
        </p:nvSpPr>
        <p:spPr/>
        <p:txBody>
          <a:bodyPr>
            <a:normAutofit fontScale="90000"/>
          </a:bodyPr>
          <a:lstStyle/>
          <a:p>
            <a:r>
              <a:rPr lang="en-IN" b="0" i="0" u="sng" dirty="0">
                <a:solidFill>
                  <a:schemeClr val="accent2"/>
                </a:solidFill>
                <a:effectLst/>
                <a:highlight>
                  <a:srgbClr val="FFFFFF"/>
                </a:highlight>
                <a:latin typeface="Arial" panose="020B0604020202020204" pitchFamily="34" charset="0"/>
              </a:rPr>
              <a:t>Badminton Net:</a:t>
            </a:r>
            <a:br>
              <a:rPr lang="en-IN" b="0" i="0" u="sng" dirty="0">
                <a:solidFill>
                  <a:schemeClr val="accent2"/>
                </a:solidFill>
                <a:effectLst/>
                <a:highlight>
                  <a:srgbClr val="FFFFFF"/>
                </a:highlight>
                <a:latin typeface="Arial" panose="020B0604020202020204" pitchFamily="34" charset="0"/>
              </a:rPr>
            </a:br>
            <a:r>
              <a:rPr lang="en-IN" b="0" i="0" dirty="0">
                <a:solidFill>
                  <a:schemeClr val="accent2"/>
                </a:solidFill>
                <a:effectLst/>
                <a:highlight>
                  <a:srgbClr val="FFFFFF"/>
                </a:highlight>
                <a:latin typeface="Arial" panose="020B0604020202020204" pitchFamily="34" charset="0"/>
              </a:rPr>
              <a:t>                      Nylon net is best</a:t>
            </a:r>
            <a:br>
              <a:rPr lang="en-IN" b="0" i="0" dirty="0">
                <a:solidFill>
                  <a:srgbClr val="0F1111"/>
                </a:solidFill>
                <a:effectLst/>
                <a:highlight>
                  <a:srgbClr val="FFFFFF"/>
                </a:highlight>
                <a:latin typeface="Arial" panose="020B0604020202020204" pitchFamily="34" charset="0"/>
              </a:rPr>
            </a:br>
            <a:endParaRPr lang="en-IN" dirty="0"/>
          </a:p>
        </p:txBody>
      </p:sp>
      <p:pic>
        <p:nvPicPr>
          <p:cNvPr id="5" name="Content Placeholder 4">
            <a:extLst>
              <a:ext uri="{FF2B5EF4-FFF2-40B4-BE49-F238E27FC236}">
                <a16:creationId xmlns:a16="http://schemas.microsoft.com/office/drawing/2014/main" id="{661C71EF-7761-8334-25EC-264E885621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665" y="1757821"/>
            <a:ext cx="5576122" cy="3707354"/>
          </a:xfrm>
        </p:spPr>
      </p:pic>
      <p:sp>
        <p:nvSpPr>
          <p:cNvPr id="3" name="TextBox 2">
            <a:extLst>
              <a:ext uri="{FF2B5EF4-FFF2-40B4-BE49-F238E27FC236}">
                <a16:creationId xmlns:a16="http://schemas.microsoft.com/office/drawing/2014/main" id="{7F555FE3-8FE3-FE16-E43B-4F2B5C317184}"/>
              </a:ext>
            </a:extLst>
          </p:cNvPr>
          <p:cNvSpPr txBox="1"/>
          <p:nvPr/>
        </p:nvSpPr>
        <p:spPr>
          <a:xfrm>
            <a:off x="1889026" y="5712542"/>
            <a:ext cx="5230761" cy="523220"/>
          </a:xfrm>
          <a:prstGeom prst="rect">
            <a:avLst/>
          </a:prstGeom>
          <a:noFill/>
        </p:spPr>
        <p:txBody>
          <a:bodyPr wrap="square" rtlCol="0">
            <a:spAutoFit/>
          </a:bodyPr>
          <a:lstStyle/>
          <a:p>
            <a:r>
              <a:rPr lang="en-US" sz="2800" dirty="0"/>
              <a:t>               325 to 200</a:t>
            </a:r>
            <a:endParaRPr lang="en-IN" sz="2800" dirty="0"/>
          </a:p>
        </p:txBody>
      </p:sp>
    </p:spTree>
    <p:extLst>
      <p:ext uri="{BB962C8B-B14F-4D97-AF65-F5344CB8AC3E}">
        <p14:creationId xmlns:p14="http://schemas.microsoft.com/office/powerpoint/2010/main" val="1886305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99FB-5C2E-66A4-80D6-E47693861780}"/>
              </a:ext>
            </a:extLst>
          </p:cNvPr>
          <p:cNvSpPr>
            <a:spLocks noGrp="1"/>
          </p:cNvSpPr>
          <p:nvPr>
            <p:ph type="title"/>
          </p:nvPr>
        </p:nvSpPr>
        <p:spPr>
          <a:xfrm>
            <a:off x="677334" y="609600"/>
            <a:ext cx="9764524" cy="1769806"/>
          </a:xfrm>
        </p:spPr>
        <p:txBody>
          <a:bodyPr>
            <a:normAutofit fontScale="90000"/>
          </a:bodyPr>
          <a:lstStyle/>
          <a:p>
            <a:r>
              <a:rPr lang="en-US" dirty="0">
                <a:latin typeface="Bell MT" panose="02020503060305020303" pitchFamily="18" charset="0"/>
              </a:rPr>
              <a:t>6.Top roof for rain season</a:t>
            </a:r>
            <a:br>
              <a:rPr lang="en-US" dirty="0">
                <a:latin typeface="Bell MT" panose="02020503060305020303" pitchFamily="18" charset="0"/>
              </a:rPr>
            </a:br>
            <a:r>
              <a:rPr lang="en-US" dirty="0">
                <a:latin typeface="Bell MT" panose="02020503060305020303" pitchFamily="18" charset="0"/>
              </a:rPr>
              <a:t>I. </a:t>
            </a:r>
            <a:r>
              <a:rPr lang="en-US" dirty="0">
                <a:solidFill>
                  <a:schemeClr val="bg2">
                    <a:lumMod val="25000"/>
                  </a:schemeClr>
                </a:solidFill>
                <a:latin typeface="Bell MT" panose="02020503060305020303" pitchFamily="18" charset="0"/>
              </a:rPr>
              <a:t>Plastic  roofing 						  II </a:t>
            </a:r>
            <a:r>
              <a:rPr lang="en-US" dirty="0">
                <a:latin typeface="Bell MT" panose="02020503060305020303" pitchFamily="18" charset="0"/>
              </a:rPr>
              <a:t>. </a:t>
            </a:r>
            <a:r>
              <a:rPr lang="en-US" dirty="0">
                <a:solidFill>
                  <a:schemeClr val="bg2">
                    <a:lumMod val="25000"/>
                  </a:schemeClr>
                </a:solidFill>
                <a:latin typeface="Bell MT" panose="02020503060305020303" pitchFamily="18" charset="0"/>
              </a:rPr>
              <a:t>Aluminum</a:t>
            </a:r>
            <a:br>
              <a:rPr lang="en-US" dirty="0">
                <a:solidFill>
                  <a:schemeClr val="bg2">
                    <a:lumMod val="25000"/>
                  </a:schemeClr>
                </a:solidFill>
                <a:latin typeface="Bell MT" panose="02020503060305020303" pitchFamily="18" charset="0"/>
              </a:rPr>
            </a:br>
            <a:r>
              <a:rPr lang="en-US" dirty="0">
                <a:solidFill>
                  <a:schemeClr val="bg2">
                    <a:lumMod val="25000"/>
                  </a:schemeClr>
                </a:solidFill>
                <a:latin typeface="Bell MT" panose="02020503060305020303" pitchFamily="18" charset="0"/>
              </a:rPr>
              <a:t>	sheet design							coated roof shed</a:t>
            </a:r>
            <a:br>
              <a:rPr lang="en-US" dirty="0">
                <a:latin typeface="Bell MT" panose="02020503060305020303" pitchFamily="18" charset="0"/>
              </a:rPr>
            </a:br>
            <a:r>
              <a:rPr lang="en-US" dirty="0">
                <a:latin typeface="Bell MT" panose="02020503060305020303" pitchFamily="18" charset="0"/>
              </a:rPr>
              <a:t> 											</a:t>
            </a:r>
            <a:endParaRPr lang="en-IN" dirty="0">
              <a:latin typeface="Bell MT" panose="02020503060305020303" pitchFamily="18" charset="0"/>
            </a:endParaRPr>
          </a:p>
        </p:txBody>
      </p:sp>
      <p:pic>
        <p:nvPicPr>
          <p:cNvPr id="12294" name="Picture 6" descr="Aluminum Color Coated Shuttle Court Roof Sheet, For Commercial at Rs  150/square feet in Chennai">
            <a:extLst>
              <a:ext uri="{FF2B5EF4-FFF2-40B4-BE49-F238E27FC236}">
                <a16:creationId xmlns:a16="http://schemas.microsoft.com/office/drawing/2014/main" id="{560018F3-564D-35FD-C7CF-597D55CDE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067339"/>
            <a:ext cx="5212187" cy="44960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8781A29-F8FF-5E23-62F3-09478C3692A9}"/>
              </a:ext>
            </a:extLst>
          </p:cNvPr>
          <p:cNvSpPr>
            <a:spLocks noGrp="1"/>
          </p:cNvSpPr>
          <p:nvPr>
            <p:ph idx="1"/>
          </p:nvPr>
        </p:nvSpPr>
        <p:spPr>
          <a:xfrm>
            <a:off x="677334" y="2160589"/>
            <a:ext cx="5212188" cy="3880773"/>
          </a:xfrm>
        </p:spPr>
        <p:txBody>
          <a:bodyPr/>
          <a:lstStyle/>
          <a:p>
            <a:endParaRPr lang="en-IN" dirty="0"/>
          </a:p>
        </p:txBody>
      </p:sp>
      <p:pic>
        <p:nvPicPr>
          <p:cNvPr id="12296" name="Picture 8" descr="Plastic Roofing Sheet Design ">
            <a:extLst>
              <a:ext uri="{FF2B5EF4-FFF2-40B4-BE49-F238E27FC236}">
                <a16:creationId xmlns:a16="http://schemas.microsoft.com/office/drawing/2014/main" id="{88093AAB-12E4-F121-ADD0-AF19180F7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96" y="2160589"/>
            <a:ext cx="5306426" cy="440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8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994A-39AA-2767-2550-363C9F32FD60}"/>
              </a:ext>
            </a:extLst>
          </p:cNvPr>
          <p:cNvSpPr>
            <a:spLocks noGrp="1"/>
          </p:cNvSpPr>
          <p:nvPr>
            <p:ph type="title"/>
          </p:nvPr>
        </p:nvSpPr>
        <p:spPr>
          <a:xfrm>
            <a:off x="677334" y="412954"/>
            <a:ext cx="8596668" cy="875071"/>
          </a:xfrm>
        </p:spPr>
        <p:txBody>
          <a:bodyPr/>
          <a:lstStyle/>
          <a:p>
            <a:r>
              <a:rPr lang="en-US" dirty="0">
                <a:solidFill>
                  <a:schemeClr val="accent2"/>
                </a:solidFill>
                <a:latin typeface="Bell MT" panose="02020503060305020303" pitchFamily="18" charset="0"/>
              </a:rPr>
              <a:t> </a:t>
            </a:r>
            <a:r>
              <a:rPr lang="en-US" u="sng" dirty="0">
                <a:solidFill>
                  <a:schemeClr val="accent2"/>
                </a:solidFill>
                <a:latin typeface="Bell MT" panose="02020503060305020303" pitchFamily="18" charset="0"/>
              </a:rPr>
              <a:t>Aluminum coated roof shed:</a:t>
            </a:r>
            <a:endParaRPr lang="en-IN" u="sng" dirty="0">
              <a:solidFill>
                <a:schemeClr val="accent2"/>
              </a:solidFill>
            </a:endParaRPr>
          </a:p>
        </p:txBody>
      </p:sp>
      <p:pic>
        <p:nvPicPr>
          <p:cNvPr id="6" name="Picture 6" descr="Aluminum Color Coated Shuttle Court Roof Sheet, For Commercial at Rs  150/square feet in Chennai">
            <a:extLst>
              <a:ext uri="{FF2B5EF4-FFF2-40B4-BE49-F238E27FC236}">
                <a16:creationId xmlns:a16="http://schemas.microsoft.com/office/drawing/2014/main" id="{01E0A496-8BC8-11DE-7891-808F47330C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4346" y="2192594"/>
            <a:ext cx="3863419" cy="30984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10BFAA-88C9-45DA-CAAE-2A95505C381E}"/>
              </a:ext>
            </a:extLst>
          </p:cNvPr>
          <p:cNvSpPr txBox="1"/>
          <p:nvPr/>
        </p:nvSpPr>
        <p:spPr>
          <a:xfrm>
            <a:off x="1219200" y="1484670"/>
            <a:ext cx="4463845" cy="5539978"/>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1F1F1F"/>
                </a:solidFill>
                <a:effectLst/>
                <a:highlight>
                  <a:srgbClr val="FFFFFF"/>
                </a:highlight>
                <a:latin typeface="Google Sans"/>
              </a:rPr>
              <a:t>1) Environment-Friendly. Traditional asphalt shingles conduct more heat than their </a:t>
            </a:r>
            <a:r>
              <a:rPr lang="en-US" sz="2400" b="0" i="0" dirty="0" err="1">
                <a:solidFill>
                  <a:srgbClr val="1F1F1F"/>
                </a:solidFill>
                <a:effectLst/>
                <a:highlight>
                  <a:srgbClr val="FFFFFF"/>
                </a:highlight>
                <a:latin typeface="Google Sans"/>
              </a:rPr>
              <a:t>aluminium</a:t>
            </a:r>
            <a:r>
              <a:rPr lang="en-US" sz="2400" b="0" i="0" dirty="0">
                <a:solidFill>
                  <a:srgbClr val="1F1F1F"/>
                </a:solidFill>
                <a:effectLst/>
                <a:highlight>
                  <a:srgbClr val="FFFFFF"/>
                </a:highlight>
                <a:latin typeface="Google Sans"/>
              </a:rPr>
              <a:t> roll sheet counterparts. </a:t>
            </a:r>
          </a:p>
          <a:p>
            <a:pPr algn="l">
              <a:buFont typeface="Arial" panose="020B0604020202020204" pitchFamily="34" charset="0"/>
              <a:buChar char="•"/>
            </a:pPr>
            <a:r>
              <a:rPr lang="en-US" sz="2400" b="0" i="0" dirty="0">
                <a:solidFill>
                  <a:srgbClr val="1F1F1F"/>
                </a:solidFill>
                <a:effectLst/>
                <a:highlight>
                  <a:srgbClr val="FFFFFF"/>
                </a:highlight>
                <a:latin typeface="Google Sans"/>
              </a:rPr>
              <a:t>2) Expense but having long life of 40 to</a:t>
            </a:r>
          </a:p>
          <a:p>
            <a:pPr algn="l"/>
            <a:r>
              <a:rPr lang="en-US" sz="2400" dirty="0">
                <a:solidFill>
                  <a:srgbClr val="1F1F1F"/>
                </a:solidFill>
                <a:highlight>
                  <a:srgbClr val="FFFFFF"/>
                </a:highlight>
                <a:latin typeface="Google Sans"/>
              </a:rPr>
              <a:t>      60 years</a:t>
            </a:r>
            <a:endParaRPr lang="en-US" sz="2400" b="0" i="0" dirty="0">
              <a:solidFill>
                <a:srgbClr val="1F1F1F"/>
              </a:solidFill>
              <a:effectLst/>
              <a:highlight>
                <a:srgbClr val="FFFFFF"/>
              </a:highlight>
              <a:latin typeface="Google Sans"/>
            </a:endParaRPr>
          </a:p>
          <a:p>
            <a:pPr algn="l">
              <a:buFont typeface="Arial" panose="020B0604020202020204" pitchFamily="34" charset="0"/>
              <a:buChar char="•"/>
            </a:pPr>
            <a:r>
              <a:rPr lang="en-US" sz="2400" b="0" i="0" dirty="0">
                <a:solidFill>
                  <a:srgbClr val="1F1F1F"/>
                </a:solidFill>
                <a:effectLst/>
                <a:highlight>
                  <a:srgbClr val="FFFFFF"/>
                </a:highlight>
                <a:latin typeface="Google Sans"/>
              </a:rPr>
              <a:t>3) Sturdy. </a:t>
            </a:r>
          </a:p>
          <a:p>
            <a:pPr algn="l">
              <a:buFont typeface="Arial" panose="020B0604020202020204" pitchFamily="34" charset="0"/>
              <a:buChar char="•"/>
            </a:pPr>
            <a:r>
              <a:rPr lang="en-US" sz="2400" b="0" i="0" dirty="0">
                <a:solidFill>
                  <a:srgbClr val="1F1F1F"/>
                </a:solidFill>
                <a:effectLst/>
                <a:highlight>
                  <a:srgbClr val="FFFFFF"/>
                </a:highlight>
                <a:latin typeface="Google Sans"/>
              </a:rPr>
              <a:t>4) Extremely lightweight metal. ...</a:t>
            </a:r>
          </a:p>
          <a:p>
            <a:pPr algn="l">
              <a:buFont typeface="Arial" panose="020B0604020202020204" pitchFamily="34" charset="0"/>
              <a:buChar char="•"/>
            </a:pPr>
            <a:r>
              <a:rPr lang="en-US" sz="2400" b="0" i="0" dirty="0">
                <a:solidFill>
                  <a:srgbClr val="1F1F1F"/>
                </a:solidFill>
                <a:effectLst/>
                <a:highlight>
                  <a:srgbClr val="FFFFFF"/>
                </a:highlight>
                <a:latin typeface="Google Sans"/>
              </a:rPr>
              <a:t>5) Simple to </a:t>
            </a:r>
            <a:r>
              <a:rPr lang="en-US" sz="2400" b="0" i="0" dirty="0" err="1">
                <a:solidFill>
                  <a:srgbClr val="1F1F1F"/>
                </a:solidFill>
                <a:effectLst/>
                <a:highlight>
                  <a:srgbClr val="FFFFFF"/>
                </a:highlight>
                <a:latin typeface="Google Sans"/>
              </a:rPr>
              <a:t>instal</a:t>
            </a:r>
            <a:r>
              <a:rPr lang="en-US" sz="2400" b="0" i="0" dirty="0">
                <a:solidFill>
                  <a:srgbClr val="1F1F1F"/>
                </a:solidFill>
                <a:effectLst/>
                <a:highlight>
                  <a:srgbClr val="FFFFFF"/>
                </a:highlight>
                <a:latin typeface="Google Sans"/>
              </a:rPr>
              <a:t>. </a:t>
            </a:r>
          </a:p>
          <a:p>
            <a:pPr algn="l">
              <a:buFont typeface="Arial" panose="020B0604020202020204" pitchFamily="34" charset="0"/>
              <a:buChar char="•"/>
            </a:pPr>
            <a:r>
              <a:rPr lang="en-US" sz="2400" b="0" i="0" dirty="0">
                <a:solidFill>
                  <a:srgbClr val="1F1F1F"/>
                </a:solidFill>
                <a:effectLst/>
                <a:highlight>
                  <a:srgbClr val="FFFFFF"/>
                </a:highlight>
                <a:latin typeface="Google Sans"/>
              </a:rPr>
              <a:t>6) Substantial Worth as Scrap. </a:t>
            </a:r>
          </a:p>
          <a:p>
            <a:pPr algn="l">
              <a:buFont typeface="Arial" panose="020B0604020202020204" pitchFamily="34" charset="0"/>
              <a:buChar char="•"/>
            </a:pPr>
            <a:r>
              <a:rPr lang="en-US" sz="2400" b="0" i="0" dirty="0">
                <a:solidFill>
                  <a:srgbClr val="1F1F1F"/>
                </a:solidFill>
                <a:effectLst/>
                <a:highlight>
                  <a:srgbClr val="FFFFFF"/>
                </a:highlight>
                <a:latin typeface="Google Sans"/>
              </a:rPr>
              <a:t>7) Non-corrosive.</a:t>
            </a:r>
          </a:p>
          <a:p>
            <a:pPr algn="l">
              <a:buFont typeface="Arial" panose="020B0604020202020204" pitchFamily="34" charset="0"/>
              <a:buChar char="•"/>
            </a:pPr>
            <a:r>
              <a:rPr lang="en-US" sz="2400" b="0" i="0" dirty="0">
                <a:solidFill>
                  <a:srgbClr val="1F1F1F"/>
                </a:solidFill>
                <a:effectLst/>
                <a:highlight>
                  <a:srgbClr val="FFFFFF"/>
                </a:highlight>
                <a:latin typeface="Google Sans"/>
              </a:rPr>
              <a:t>8) Flexibility.</a:t>
            </a:r>
          </a:p>
          <a:p>
            <a:endParaRPr lang="en-IN" dirty="0"/>
          </a:p>
        </p:txBody>
      </p:sp>
    </p:spTree>
    <p:extLst>
      <p:ext uri="{BB962C8B-B14F-4D97-AF65-F5344CB8AC3E}">
        <p14:creationId xmlns:p14="http://schemas.microsoft.com/office/powerpoint/2010/main" val="2435308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E2E4-BEB6-D4E1-FA46-3168DA16580C}"/>
              </a:ext>
            </a:extLst>
          </p:cNvPr>
          <p:cNvSpPr>
            <a:spLocks noGrp="1"/>
          </p:cNvSpPr>
          <p:nvPr>
            <p:ph type="title"/>
          </p:nvPr>
        </p:nvSpPr>
        <p:spPr>
          <a:xfrm>
            <a:off x="677334" y="147484"/>
            <a:ext cx="8596668" cy="2074606"/>
          </a:xfrm>
        </p:spPr>
        <p:txBody>
          <a:bodyPr>
            <a:normAutofit fontScale="90000"/>
          </a:bodyPr>
          <a:lstStyle/>
          <a:p>
            <a:r>
              <a:rPr lang="en-US" dirty="0">
                <a:latin typeface="Bell MT" panose="02020503060305020303" pitchFamily="18" charset="0"/>
              </a:rPr>
              <a:t>7.Cover items:</a:t>
            </a:r>
            <a:br>
              <a:rPr lang="en-US" dirty="0">
                <a:latin typeface="Bell MT" panose="02020503060305020303" pitchFamily="18" charset="0"/>
              </a:rPr>
            </a:br>
            <a:r>
              <a:rPr lang="en-US" dirty="0">
                <a:latin typeface="Bell MT" panose="02020503060305020303" pitchFamily="18" charset="0"/>
              </a:rPr>
              <a:t>    They are two types</a:t>
            </a:r>
            <a:br>
              <a:rPr lang="en-US" dirty="0">
                <a:latin typeface="Bell MT" panose="02020503060305020303" pitchFamily="18" charset="0"/>
              </a:rPr>
            </a:br>
            <a:r>
              <a:rPr lang="en-US" dirty="0" err="1">
                <a:latin typeface="Bell MT" panose="02020503060305020303" pitchFamily="18" charset="0"/>
              </a:rPr>
              <a:t>i</a:t>
            </a:r>
            <a:r>
              <a:rPr lang="en-US" dirty="0">
                <a:latin typeface="Bell MT" panose="02020503060305020303" pitchFamily="18" charset="0"/>
              </a:rPr>
              <a:t>. Metal fencing(cost `138 to 300` per kg)</a:t>
            </a:r>
            <a:br>
              <a:rPr lang="en-US" dirty="0">
                <a:latin typeface="Bell MT" panose="02020503060305020303" pitchFamily="18" charset="0"/>
              </a:rPr>
            </a:br>
            <a:r>
              <a:rPr lang="en-US" dirty="0">
                <a:latin typeface="Bell MT" panose="02020503060305020303" pitchFamily="18" charset="0"/>
              </a:rPr>
              <a:t>ii. Wooden fencing (cost `180 per </a:t>
            </a:r>
            <a:r>
              <a:rPr lang="en-US" dirty="0" err="1">
                <a:latin typeface="Bell MT" panose="02020503060305020303" pitchFamily="18" charset="0"/>
              </a:rPr>
              <a:t>sqr</a:t>
            </a:r>
            <a:r>
              <a:rPr lang="en-US" dirty="0">
                <a:latin typeface="Bell MT" panose="02020503060305020303" pitchFamily="18" charset="0"/>
              </a:rPr>
              <a:t> ft)</a:t>
            </a:r>
            <a:br>
              <a:rPr lang="en-US" dirty="0">
                <a:latin typeface="Bell MT" panose="02020503060305020303" pitchFamily="18" charset="0"/>
              </a:rPr>
            </a:br>
            <a:br>
              <a:rPr lang="en-US" dirty="0">
                <a:latin typeface="Bell MT" panose="02020503060305020303" pitchFamily="18" charset="0"/>
              </a:rPr>
            </a:br>
            <a:endParaRPr lang="en-IN" dirty="0">
              <a:latin typeface="Bell MT" panose="02020503060305020303" pitchFamily="18" charset="0"/>
            </a:endParaRPr>
          </a:p>
        </p:txBody>
      </p:sp>
      <p:pic>
        <p:nvPicPr>
          <p:cNvPr id="10" name="Content Placeholder 9">
            <a:extLst>
              <a:ext uri="{FF2B5EF4-FFF2-40B4-BE49-F238E27FC236}">
                <a16:creationId xmlns:a16="http://schemas.microsoft.com/office/drawing/2014/main" id="{13FFF292-C396-F590-9063-9891E7F8B7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66451" y="2453640"/>
            <a:ext cx="5065751" cy="3748917"/>
          </a:xfrm>
          <a:prstGeom prst="rect">
            <a:avLst/>
          </a:prstGeom>
        </p:spPr>
      </p:pic>
    </p:spTree>
    <p:extLst>
      <p:ext uri="{BB962C8B-B14F-4D97-AF65-F5344CB8AC3E}">
        <p14:creationId xmlns:p14="http://schemas.microsoft.com/office/powerpoint/2010/main" val="1131420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B8E3-E64C-6763-D5CC-3BC62C2A3A42}"/>
              </a:ext>
            </a:extLst>
          </p:cNvPr>
          <p:cNvSpPr>
            <a:spLocks noGrp="1"/>
          </p:cNvSpPr>
          <p:nvPr>
            <p:ph type="title"/>
          </p:nvPr>
        </p:nvSpPr>
        <p:spPr>
          <a:xfrm>
            <a:off x="677334" y="0"/>
            <a:ext cx="8596668" cy="894735"/>
          </a:xfrm>
        </p:spPr>
        <p:txBody>
          <a:bodyPr>
            <a:normAutofit fontScale="90000"/>
          </a:bodyPr>
          <a:lstStyle/>
          <a:p>
            <a:r>
              <a:rPr lang="en-US" sz="2800" dirty="0"/>
              <a:t>Metal fencing: </a:t>
            </a:r>
            <a:br>
              <a:rPr lang="en-US" dirty="0"/>
            </a:br>
            <a:r>
              <a:rPr lang="en-US" sz="2000" dirty="0">
                <a:solidFill>
                  <a:schemeClr val="tx1"/>
                </a:solidFill>
              </a:rPr>
              <a:t>The metal fencing is  mainly used as fencing material for all sports stadiums.</a:t>
            </a:r>
            <a:endParaRPr lang="en-IN" dirty="0">
              <a:solidFill>
                <a:schemeClr val="tx1"/>
              </a:solidFill>
            </a:endParaRPr>
          </a:p>
        </p:txBody>
      </p:sp>
      <p:sp>
        <p:nvSpPr>
          <p:cNvPr id="3" name="Content Placeholder 2">
            <a:extLst>
              <a:ext uri="{FF2B5EF4-FFF2-40B4-BE49-F238E27FC236}">
                <a16:creationId xmlns:a16="http://schemas.microsoft.com/office/drawing/2014/main" id="{2863CA92-52C5-484D-B819-AE4F6EE53544}"/>
              </a:ext>
            </a:extLst>
          </p:cNvPr>
          <p:cNvSpPr>
            <a:spLocks noGrp="1"/>
          </p:cNvSpPr>
          <p:nvPr>
            <p:ph idx="1"/>
          </p:nvPr>
        </p:nvSpPr>
        <p:spPr>
          <a:xfrm>
            <a:off x="677334" y="707924"/>
            <a:ext cx="8596668" cy="6150076"/>
          </a:xfrm>
        </p:spPr>
        <p:txBody>
          <a:bodyPr>
            <a:normAutofit fontScale="70000" lnSpcReduction="20000"/>
          </a:bodyPr>
          <a:lstStyle/>
          <a:p>
            <a:pPr algn="l"/>
            <a:r>
              <a:rPr lang="en-US" b="0" i="0" dirty="0">
                <a:solidFill>
                  <a:srgbClr val="333333"/>
                </a:solidFill>
                <a:effectLst/>
                <a:highlight>
                  <a:srgbClr val="FFFFFF"/>
                </a:highlight>
                <a:latin typeface="Helvetica Neue"/>
              </a:rPr>
              <a:t>1. </a:t>
            </a:r>
            <a:r>
              <a:rPr lang="en-US" b="1" i="0" dirty="0">
                <a:solidFill>
                  <a:srgbClr val="333333"/>
                </a:solidFill>
                <a:effectLst/>
                <a:highlight>
                  <a:srgbClr val="FFFFFF"/>
                </a:highlight>
                <a:latin typeface="Helvetica Neue"/>
              </a:rPr>
              <a:t>Availability</a:t>
            </a:r>
            <a:r>
              <a:rPr lang="en-US" b="0" i="0" dirty="0">
                <a:solidFill>
                  <a:srgbClr val="333333"/>
                </a:solidFill>
                <a:effectLst/>
                <a:highlight>
                  <a:srgbClr val="FFFFFF"/>
                </a:highlight>
                <a:latin typeface="Helvetica Neue"/>
              </a:rPr>
              <a:t>: In comparison to wood, metal fencing is easily available and has easy installation. In recent times, metal fencing fabrication is being done with the aim of customer satisfaction and ease of use.</a:t>
            </a:r>
          </a:p>
          <a:p>
            <a:pPr algn="l"/>
            <a:r>
              <a:rPr lang="en-US" b="0" i="0" dirty="0">
                <a:solidFill>
                  <a:srgbClr val="333333"/>
                </a:solidFill>
                <a:effectLst/>
                <a:highlight>
                  <a:srgbClr val="FFFFFF"/>
                </a:highlight>
                <a:latin typeface="Helvetica Neue"/>
              </a:rPr>
              <a:t>2. </a:t>
            </a:r>
            <a:r>
              <a:rPr lang="en-US" b="1" i="0" dirty="0">
                <a:solidFill>
                  <a:srgbClr val="333333"/>
                </a:solidFill>
                <a:effectLst/>
                <a:highlight>
                  <a:srgbClr val="FFFFFF"/>
                </a:highlight>
                <a:latin typeface="Helvetica Neue"/>
              </a:rPr>
              <a:t>Longevity or Durability</a:t>
            </a:r>
            <a:r>
              <a:rPr lang="en-US" b="0" i="0" dirty="0">
                <a:solidFill>
                  <a:srgbClr val="333333"/>
                </a:solidFill>
                <a:effectLst/>
                <a:highlight>
                  <a:srgbClr val="FFFFFF"/>
                </a:highlight>
                <a:latin typeface="Helvetica Neue"/>
              </a:rPr>
              <a:t>: It goes without saying that wood does not have long life, it requires a lot of maintenance and care to ensure protection from pests and the elements. </a:t>
            </a:r>
          </a:p>
          <a:p>
            <a:pPr algn="l"/>
            <a:r>
              <a:rPr lang="en-US" b="0" i="0" dirty="0">
                <a:solidFill>
                  <a:srgbClr val="333333"/>
                </a:solidFill>
                <a:effectLst/>
                <a:highlight>
                  <a:srgbClr val="FFFFFF"/>
                </a:highlight>
                <a:latin typeface="Helvetica Neue"/>
              </a:rPr>
              <a:t>3. </a:t>
            </a:r>
            <a:r>
              <a:rPr lang="en-US" b="1" i="0" dirty="0">
                <a:solidFill>
                  <a:srgbClr val="333333"/>
                </a:solidFill>
                <a:effectLst/>
                <a:highlight>
                  <a:srgbClr val="FFFFFF"/>
                </a:highlight>
                <a:latin typeface="Helvetica Neue"/>
              </a:rPr>
              <a:t>Security</a:t>
            </a:r>
            <a:r>
              <a:rPr lang="en-US" b="0" i="0" dirty="0">
                <a:solidFill>
                  <a:srgbClr val="333333"/>
                </a:solidFill>
                <a:effectLst/>
                <a:highlight>
                  <a:srgbClr val="FFFFFF"/>
                </a:highlight>
                <a:latin typeface="Helvetica Neue"/>
              </a:rPr>
              <a:t>: Iron fencing definitely wins over wooden fencing when it comes to security. Metal fencing would require an intruder to come equipped with big machinery to break in. </a:t>
            </a:r>
          </a:p>
          <a:p>
            <a:pPr algn="l"/>
            <a:r>
              <a:rPr lang="en-US" b="0" i="0" dirty="0">
                <a:solidFill>
                  <a:srgbClr val="333333"/>
                </a:solidFill>
                <a:effectLst/>
                <a:highlight>
                  <a:srgbClr val="FFFFFF"/>
                </a:highlight>
                <a:latin typeface="Helvetica Neue"/>
              </a:rPr>
              <a:t>4. </a:t>
            </a:r>
            <a:r>
              <a:rPr lang="en-US" b="1" i="0" dirty="0">
                <a:solidFill>
                  <a:srgbClr val="333333"/>
                </a:solidFill>
                <a:effectLst/>
                <a:highlight>
                  <a:srgbClr val="FFFFFF"/>
                </a:highlight>
                <a:latin typeface="Helvetica Neue"/>
              </a:rPr>
              <a:t>Strength</a:t>
            </a:r>
            <a:r>
              <a:rPr lang="en-US" b="0" i="0" dirty="0">
                <a:solidFill>
                  <a:srgbClr val="333333"/>
                </a:solidFill>
                <a:effectLst/>
                <a:highlight>
                  <a:srgbClr val="FFFFFF"/>
                </a:highlight>
                <a:latin typeface="Helvetica Neue"/>
              </a:rPr>
              <a:t>: Another very important aspect of metal fencing whether steel or iron is, it is stronger than wood. Elements like severe weather conditions, pests or intruders cannot influence them as in case of wooden fencing, which needs to be replaced completely if attacked or damaged by any of these.</a:t>
            </a:r>
          </a:p>
          <a:p>
            <a:pPr algn="l"/>
            <a:r>
              <a:rPr lang="en-US" b="0" i="0" dirty="0">
                <a:solidFill>
                  <a:srgbClr val="333333"/>
                </a:solidFill>
                <a:effectLst/>
                <a:highlight>
                  <a:srgbClr val="FFFFFF"/>
                </a:highlight>
                <a:latin typeface="Helvetica Neue"/>
              </a:rPr>
              <a:t>5. </a:t>
            </a:r>
            <a:r>
              <a:rPr lang="en-US" b="1" i="0" dirty="0">
                <a:solidFill>
                  <a:srgbClr val="333333"/>
                </a:solidFill>
                <a:effectLst/>
                <a:highlight>
                  <a:srgbClr val="FFFFFF"/>
                </a:highlight>
                <a:latin typeface="Helvetica Neue"/>
              </a:rPr>
              <a:t>Cost</a:t>
            </a:r>
            <a:r>
              <a:rPr lang="en-US" b="0" i="0" dirty="0">
                <a:solidFill>
                  <a:srgbClr val="333333"/>
                </a:solidFill>
                <a:effectLst/>
                <a:highlight>
                  <a:srgbClr val="FFFFFF"/>
                </a:highlight>
                <a:latin typeface="Helvetica Neue"/>
              </a:rPr>
              <a:t>: It depends on the intention of the owner of a property. If one is looking for long-term cost-effective investment, then metal is a thoughtful choice but for short term investment, one can go for wood. Wood has easy wear and tear and requires a lot of maintenance like occasional painting, termite treatment and others whereas with metal fencing, there’s only one-time investment and maintenance is also too frequent.</a:t>
            </a:r>
          </a:p>
          <a:p>
            <a:pPr algn="l"/>
            <a:r>
              <a:rPr lang="en-US" b="0" i="0" dirty="0">
                <a:solidFill>
                  <a:srgbClr val="333333"/>
                </a:solidFill>
                <a:effectLst/>
                <a:highlight>
                  <a:srgbClr val="FFFFFF"/>
                </a:highlight>
                <a:latin typeface="Helvetica Neue"/>
              </a:rPr>
              <a:t>6. </a:t>
            </a:r>
            <a:r>
              <a:rPr lang="en-US" b="1" i="0" dirty="0">
                <a:solidFill>
                  <a:srgbClr val="333333"/>
                </a:solidFill>
                <a:effectLst/>
                <a:highlight>
                  <a:srgbClr val="FFFFFF"/>
                </a:highlight>
                <a:latin typeface="Helvetica Neue"/>
              </a:rPr>
              <a:t>Appearance</a:t>
            </a:r>
            <a:r>
              <a:rPr lang="en-US" b="0" i="0" dirty="0">
                <a:solidFill>
                  <a:srgbClr val="333333"/>
                </a:solidFill>
                <a:effectLst/>
                <a:highlight>
                  <a:srgbClr val="FFFFFF"/>
                </a:highlight>
                <a:latin typeface="Helvetica Neue"/>
              </a:rPr>
              <a:t>: Wood adds richness to a property .Even with all its drawbacks, it wins hands down when compared to metal. But, with Ornamental Steel Fabrication Services NY, this has also been taken care off. We have too many options available for metal fencing and in different types of material as iron and steel</a:t>
            </a:r>
          </a:p>
          <a:p>
            <a:pPr algn="l"/>
            <a:r>
              <a:rPr lang="en-US" b="0" i="0" dirty="0">
                <a:solidFill>
                  <a:srgbClr val="333333"/>
                </a:solidFill>
                <a:effectLst/>
                <a:highlight>
                  <a:srgbClr val="FFFFFF"/>
                </a:highlight>
                <a:latin typeface="Helvetica Neue"/>
              </a:rPr>
              <a:t>7. </a:t>
            </a:r>
            <a:r>
              <a:rPr lang="en-US" b="1" i="0" dirty="0">
                <a:solidFill>
                  <a:srgbClr val="333333"/>
                </a:solidFill>
                <a:effectLst/>
                <a:highlight>
                  <a:srgbClr val="FFFFFF"/>
                </a:highlight>
                <a:latin typeface="Helvetica Neue"/>
              </a:rPr>
              <a:t>Biodegradable</a:t>
            </a:r>
            <a:r>
              <a:rPr lang="en-US" b="0" i="0" dirty="0">
                <a:solidFill>
                  <a:srgbClr val="333333"/>
                </a:solidFill>
                <a:effectLst/>
                <a:highlight>
                  <a:srgbClr val="FFFFFF"/>
                </a:highlight>
                <a:latin typeface="Helvetica Neue"/>
              </a:rPr>
              <a:t>: Yes, wood fence is environment friendly and biodegradable unlike metal fences. But, when one takes a closer view, it is harsh on the environment as a lot of trees has to be cut for building a wooden fence, so nullifies its biodegradable in the long run. With metal fencing, if there’s a wear and tear, it can be repaired and can stand a longer period of time.</a:t>
            </a:r>
          </a:p>
          <a:p>
            <a:pPr algn="l"/>
            <a:r>
              <a:rPr lang="en-US" b="0" i="0" dirty="0">
                <a:solidFill>
                  <a:srgbClr val="333333"/>
                </a:solidFill>
                <a:effectLst/>
                <a:highlight>
                  <a:srgbClr val="FFFFFF"/>
                </a:highlight>
                <a:latin typeface="Helvetica Neue"/>
              </a:rPr>
              <a:t>8. </a:t>
            </a:r>
            <a:r>
              <a:rPr lang="en-US" b="1" i="0" dirty="0">
                <a:solidFill>
                  <a:srgbClr val="333333"/>
                </a:solidFill>
                <a:effectLst/>
                <a:highlight>
                  <a:srgbClr val="FFFFFF"/>
                </a:highlight>
                <a:latin typeface="Helvetica Neue"/>
              </a:rPr>
              <a:t>Installation</a:t>
            </a:r>
            <a:r>
              <a:rPr lang="en-US" b="0" i="0" dirty="0">
                <a:solidFill>
                  <a:srgbClr val="333333"/>
                </a:solidFill>
                <a:effectLst/>
                <a:highlight>
                  <a:srgbClr val="FFFFFF"/>
                </a:highlight>
                <a:latin typeface="Helvetica Neue"/>
              </a:rPr>
              <a:t>: Wood fencing has easy installation, but it does not have a very strong hold on the ground. With new methodology used in fencing fabrication New York, metal fencing comes with ready to install panel, and is quite convenient to use. Further, they are firm and has good hold in the ground.</a:t>
            </a:r>
          </a:p>
          <a:p>
            <a:pPr algn="l"/>
            <a:r>
              <a:rPr lang="en-US" b="0" i="0" dirty="0">
                <a:solidFill>
                  <a:srgbClr val="333333"/>
                </a:solidFill>
                <a:effectLst/>
                <a:highlight>
                  <a:srgbClr val="FFFFFF"/>
                </a:highlight>
                <a:latin typeface="Helvetica Neue"/>
              </a:rPr>
              <a:t>9. </a:t>
            </a:r>
            <a:r>
              <a:rPr lang="en-US" b="1" i="0" dirty="0">
                <a:solidFill>
                  <a:srgbClr val="333333"/>
                </a:solidFill>
                <a:effectLst/>
                <a:highlight>
                  <a:srgbClr val="FFFFFF"/>
                </a:highlight>
                <a:latin typeface="Helvetica Neue"/>
              </a:rPr>
              <a:t>Design Options:</a:t>
            </a:r>
            <a:r>
              <a:rPr lang="en-US" b="0" i="0" dirty="0">
                <a:solidFill>
                  <a:srgbClr val="333333"/>
                </a:solidFill>
                <a:effectLst/>
                <a:highlight>
                  <a:srgbClr val="FFFFFF"/>
                </a:highlight>
                <a:latin typeface="Helvetica Neue"/>
              </a:rPr>
              <a:t> Both wood and metal fencing have design options. However, with metal there are no limits and can be </a:t>
            </a:r>
            <a:r>
              <a:rPr lang="en-US" b="0" i="0" dirty="0" err="1">
                <a:solidFill>
                  <a:srgbClr val="333333"/>
                </a:solidFill>
                <a:effectLst/>
                <a:highlight>
                  <a:srgbClr val="FFFFFF"/>
                </a:highlight>
                <a:latin typeface="Helvetica Neue"/>
              </a:rPr>
              <a:t>moulded</a:t>
            </a:r>
            <a:r>
              <a:rPr lang="en-US" b="0" i="0" dirty="0">
                <a:solidFill>
                  <a:srgbClr val="333333"/>
                </a:solidFill>
                <a:effectLst/>
                <a:highlight>
                  <a:srgbClr val="FFFFFF"/>
                </a:highlight>
                <a:latin typeface="Helvetica Neue"/>
              </a:rPr>
              <a:t> and framed in a manner that one has imagined, with wood there’s a limitation and might require a lot of wood logs for craving out the desired design.</a:t>
            </a:r>
          </a:p>
          <a:p>
            <a:pPr algn="l"/>
            <a:r>
              <a:rPr lang="en-US" b="0" i="0" dirty="0">
                <a:solidFill>
                  <a:srgbClr val="333333"/>
                </a:solidFill>
                <a:effectLst/>
                <a:highlight>
                  <a:srgbClr val="FFFFFF"/>
                </a:highlight>
                <a:latin typeface="Helvetica Neue"/>
              </a:rPr>
              <a:t>10. </a:t>
            </a:r>
            <a:r>
              <a:rPr lang="en-US" b="1" i="0" dirty="0">
                <a:solidFill>
                  <a:srgbClr val="333333"/>
                </a:solidFill>
                <a:effectLst/>
                <a:highlight>
                  <a:srgbClr val="FFFFFF"/>
                </a:highlight>
                <a:latin typeface="Helvetica Neue"/>
              </a:rPr>
              <a:t>Dealers and Retailers:</a:t>
            </a:r>
            <a:r>
              <a:rPr lang="en-US" b="0" i="0" dirty="0">
                <a:solidFill>
                  <a:srgbClr val="333333"/>
                </a:solidFill>
                <a:effectLst/>
                <a:highlight>
                  <a:srgbClr val="FFFFFF"/>
                </a:highlight>
                <a:latin typeface="Helvetica Neue"/>
              </a:rPr>
              <a:t> With market options growing for metal fencing, online professional dealers are available for metal fencing which gives virtual and offline consultation and makes work easier. Dealers are decreasing in number for wooden fencing as wood is becoming scarce and rare.</a:t>
            </a:r>
          </a:p>
          <a:p>
            <a:pPr algn="l"/>
            <a:endParaRPr lang="en-IN" dirty="0"/>
          </a:p>
        </p:txBody>
      </p:sp>
    </p:spTree>
    <p:extLst>
      <p:ext uri="{BB962C8B-B14F-4D97-AF65-F5344CB8AC3E}">
        <p14:creationId xmlns:p14="http://schemas.microsoft.com/office/powerpoint/2010/main" val="493226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5BCD-6900-24F1-4F5B-231F01C8FAF0}"/>
              </a:ext>
            </a:extLst>
          </p:cNvPr>
          <p:cNvSpPr>
            <a:spLocks noGrp="1"/>
          </p:cNvSpPr>
          <p:nvPr>
            <p:ph type="title"/>
          </p:nvPr>
        </p:nvSpPr>
        <p:spPr>
          <a:xfrm>
            <a:off x="677334" y="609600"/>
            <a:ext cx="8596668" cy="3431458"/>
          </a:xfrm>
        </p:spPr>
        <p:txBody>
          <a:bodyPr>
            <a:normAutofit fontScale="90000"/>
          </a:bodyPr>
          <a:lstStyle/>
          <a:p>
            <a:r>
              <a:rPr lang="en-US" sz="3200" b="0" i="0" dirty="0">
                <a:effectLst/>
                <a:highlight>
                  <a:srgbClr val="FFFFFF"/>
                </a:highlight>
                <a:latin typeface="Bell MT" panose="02020503060305020303" pitchFamily="18" charset="0"/>
              </a:rPr>
              <a:t>Lighting for </a:t>
            </a:r>
            <a:r>
              <a:rPr lang="en-US" sz="3200" dirty="0">
                <a:highlight>
                  <a:srgbClr val="FFFFFF"/>
                </a:highlight>
                <a:latin typeface="Bell MT" panose="02020503060305020303" pitchFamily="18" charset="0"/>
              </a:rPr>
              <a:t>Night</a:t>
            </a:r>
            <a:br>
              <a:rPr lang="en-US" sz="3200" dirty="0">
                <a:highlight>
                  <a:srgbClr val="FFFFFF"/>
                </a:highlight>
                <a:latin typeface="Bell MT" panose="02020503060305020303" pitchFamily="18" charset="0"/>
              </a:rPr>
            </a:br>
            <a:r>
              <a:rPr lang="en-US" sz="3200" u="sng" dirty="0">
                <a:solidFill>
                  <a:srgbClr val="00B050"/>
                </a:solidFill>
                <a:highlight>
                  <a:srgbClr val="FFFFFF"/>
                </a:highlight>
                <a:latin typeface="Bell MT" panose="02020503060305020303" pitchFamily="18" charset="0"/>
              </a:rPr>
              <a:t>1. Types of lights:</a:t>
            </a:r>
            <a:br>
              <a:rPr lang="en-US" sz="2800" b="0" i="0" dirty="0">
                <a:solidFill>
                  <a:srgbClr val="202124"/>
                </a:solidFill>
                <a:effectLst/>
                <a:highlight>
                  <a:srgbClr val="FFFFFF"/>
                </a:highlight>
                <a:latin typeface="Bell MT" panose="02020503060305020303" pitchFamily="18" charset="0"/>
              </a:rPr>
            </a:br>
            <a:r>
              <a:rPr lang="en-US" sz="2800" b="0" i="0" dirty="0">
                <a:solidFill>
                  <a:srgbClr val="202124"/>
                </a:solidFill>
                <a:effectLst/>
                <a:highlight>
                  <a:srgbClr val="FFFFFF"/>
                </a:highlight>
                <a:latin typeface="Bell MT" panose="02020503060305020303" pitchFamily="18" charset="0"/>
              </a:rPr>
              <a:t>	The walls of the badminton court must be dark. There are two forms of lighting that can be integrated into the lighting design and environment: </a:t>
            </a:r>
            <a:r>
              <a:rPr lang="en-US" sz="2800" b="0" i="0" dirty="0">
                <a:effectLst/>
                <a:latin typeface="Bell MT" panose="02020503060305020303" pitchFamily="18" charset="0"/>
              </a:rPr>
              <a:t>led high bay lights and led floodlights</a:t>
            </a:r>
            <a:r>
              <a:rPr lang="en-US" sz="2800" b="0" i="0" dirty="0">
                <a:solidFill>
                  <a:srgbClr val="202124"/>
                </a:solidFill>
                <a:effectLst/>
                <a:highlight>
                  <a:srgbClr val="FFFFFF"/>
                </a:highlight>
                <a:latin typeface="Bell MT" panose="02020503060305020303" pitchFamily="18" charset="0"/>
              </a:rPr>
              <a:t>. Light levels should be between 400 and 500 lux. The lights, on the other hand, are placed parallel to the sideline.</a:t>
            </a:r>
            <a:endParaRPr lang="en-IN" sz="2800" dirty="0">
              <a:latin typeface="Bell MT" panose="02020503060305020303" pitchFamily="18" charset="0"/>
            </a:endParaRPr>
          </a:p>
        </p:txBody>
      </p:sp>
      <p:pic>
        <p:nvPicPr>
          <p:cNvPr id="13314" name="Picture 2" descr="Badminton Court LED Flood Light, For ...">
            <a:extLst>
              <a:ext uri="{FF2B5EF4-FFF2-40B4-BE49-F238E27FC236}">
                <a16:creationId xmlns:a16="http://schemas.microsoft.com/office/drawing/2014/main" id="{AC90C099-20C9-4ABE-BFFA-6651DA2583B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47861" y="3922644"/>
            <a:ext cx="4449078" cy="25311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200w LED High Bay Light, 110v-230v at Rs 9400/piece in Mumbai | ID:  13764880362">
            <a:extLst>
              <a:ext uri="{FF2B5EF4-FFF2-40B4-BE49-F238E27FC236}">
                <a16:creationId xmlns:a16="http://schemas.microsoft.com/office/drawing/2014/main" id="{D20F4E58-F58F-34FB-20F2-A2C47563309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13252" y="3604591"/>
            <a:ext cx="4449078" cy="284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57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2EA6447-2854-DD2E-C642-D8EF054293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90916" y="1484671"/>
            <a:ext cx="5675671" cy="3657011"/>
          </a:xfrm>
        </p:spPr>
      </p:pic>
      <p:sp>
        <p:nvSpPr>
          <p:cNvPr id="11" name="TextBox 10">
            <a:extLst>
              <a:ext uri="{FF2B5EF4-FFF2-40B4-BE49-F238E27FC236}">
                <a16:creationId xmlns:a16="http://schemas.microsoft.com/office/drawing/2014/main" id="{A715ECFB-A6C3-3664-F2B6-68C0F04A2386}"/>
              </a:ext>
            </a:extLst>
          </p:cNvPr>
          <p:cNvSpPr txBox="1"/>
          <p:nvPr/>
        </p:nvSpPr>
        <p:spPr>
          <a:xfrm>
            <a:off x="2290916" y="5188663"/>
            <a:ext cx="5594555" cy="769441"/>
          </a:xfrm>
          <a:prstGeom prst="rect">
            <a:avLst/>
          </a:prstGeom>
          <a:noFill/>
        </p:spPr>
        <p:txBody>
          <a:bodyPr wrap="square" rtlCol="0">
            <a:spAutoFit/>
          </a:bodyPr>
          <a:lstStyle/>
          <a:p>
            <a:r>
              <a:rPr lang="en-US" dirty="0"/>
              <a:t>                                 </a:t>
            </a:r>
            <a:r>
              <a:rPr lang="en-US" sz="4400" dirty="0"/>
              <a:t>1050/-</a:t>
            </a:r>
            <a:endParaRPr lang="en-IN" dirty="0"/>
          </a:p>
        </p:txBody>
      </p:sp>
    </p:spTree>
    <p:extLst>
      <p:ext uri="{BB962C8B-B14F-4D97-AF65-F5344CB8AC3E}">
        <p14:creationId xmlns:p14="http://schemas.microsoft.com/office/powerpoint/2010/main" val="30819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51CE-9356-9B03-B4FF-CA1C79797F59}"/>
              </a:ext>
            </a:extLst>
          </p:cNvPr>
          <p:cNvSpPr>
            <a:spLocks noGrp="1"/>
          </p:cNvSpPr>
          <p:nvPr>
            <p:ph type="title"/>
          </p:nvPr>
        </p:nvSpPr>
        <p:spPr>
          <a:xfrm>
            <a:off x="677334" y="127819"/>
            <a:ext cx="8596668" cy="1465007"/>
          </a:xfrm>
        </p:spPr>
        <p:txBody>
          <a:bodyPr>
            <a:normAutofit/>
          </a:bodyPr>
          <a:lstStyle/>
          <a:p>
            <a:r>
              <a:rPr lang="en-US" dirty="0"/>
              <a:t>Number of lights:</a:t>
            </a:r>
            <a:br>
              <a:rPr lang="en-US" dirty="0"/>
            </a:br>
            <a:r>
              <a:rPr lang="en-US" sz="2800" dirty="0">
                <a:solidFill>
                  <a:schemeClr val="tx1"/>
                </a:solidFill>
              </a:rPr>
              <a:t>10 to 15 lights are needed for total stadium</a:t>
            </a:r>
            <a:endParaRPr lang="en-IN" dirty="0">
              <a:solidFill>
                <a:schemeClr val="tx1"/>
              </a:solidFill>
            </a:endParaRPr>
          </a:p>
        </p:txBody>
      </p:sp>
      <p:pic>
        <p:nvPicPr>
          <p:cNvPr id="6" name="Content Placeholder 5">
            <a:extLst>
              <a:ext uri="{FF2B5EF4-FFF2-40B4-BE49-F238E27FC236}">
                <a16:creationId xmlns:a16="http://schemas.microsoft.com/office/drawing/2014/main" id="{4C399215-AFFD-19E4-C42E-C9FF77A8FE6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524000"/>
            <a:ext cx="8424102" cy="4814549"/>
          </a:xfrm>
        </p:spPr>
      </p:pic>
    </p:spTree>
    <p:extLst>
      <p:ext uri="{BB962C8B-B14F-4D97-AF65-F5344CB8AC3E}">
        <p14:creationId xmlns:p14="http://schemas.microsoft.com/office/powerpoint/2010/main" val="3640891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88C6-F351-7755-1680-464EB12EF523}"/>
              </a:ext>
            </a:extLst>
          </p:cNvPr>
          <p:cNvSpPr>
            <a:spLocks noGrp="1"/>
          </p:cNvSpPr>
          <p:nvPr>
            <p:ph type="title"/>
          </p:nvPr>
        </p:nvSpPr>
        <p:spPr/>
        <p:txBody>
          <a:bodyPr/>
          <a:lstStyle/>
          <a:p>
            <a:r>
              <a:rPr lang="en-US" dirty="0"/>
              <a:t>Position of the lights:</a:t>
            </a:r>
            <a:endParaRPr lang="en-IN" dirty="0"/>
          </a:p>
        </p:txBody>
      </p:sp>
      <p:pic>
        <p:nvPicPr>
          <p:cNvPr id="6" name="Content Placeholder 5">
            <a:extLst>
              <a:ext uri="{FF2B5EF4-FFF2-40B4-BE49-F238E27FC236}">
                <a16:creationId xmlns:a16="http://schemas.microsoft.com/office/drawing/2014/main" id="{2ABE10BC-31CC-BC28-A384-B65BCBBE05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697013"/>
            <a:ext cx="8170606" cy="4965290"/>
          </a:xfrm>
        </p:spPr>
      </p:pic>
    </p:spTree>
    <p:extLst>
      <p:ext uri="{BB962C8B-B14F-4D97-AF65-F5344CB8AC3E}">
        <p14:creationId xmlns:p14="http://schemas.microsoft.com/office/powerpoint/2010/main" val="373246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2281-51F2-387E-79D0-F879AFC30147}"/>
              </a:ext>
            </a:extLst>
          </p:cNvPr>
          <p:cNvSpPr>
            <a:spLocks noGrp="1"/>
          </p:cNvSpPr>
          <p:nvPr>
            <p:ph type="title"/>
          </p:nvPr>
        </p:nvSpPr>
        <p:spPr>
          <a:xfrm>
            <a:off x="677333" y="325120"/>
            <a:ext cx="8596841" cy="965200"/>
          </a:xfrm>
        </p:spPr>
        <p:txBody>
          <a:bodyPr>
            <a:normAutofit/>
          </a:bodyPr>
          <a:lstStyle/>
          <a:p>
            <a:r>
              <a:rPr lang="en-IN" sz="3200" b="0" i="0" u="none" strike="noStrike" dirty="0">
                <a:effectLst/>
                <a:latin typeface="Bell MT" panose="02020503060305020303" pitchFamily="18" charset="0"/>
              </a:rPr>
              <a:t>2.Type of Shuttle pitches</a:t>
            </a:r>
            <a:r>
              <a:rPr lang="en-IN" sz="3200" dirty="0">
                <a:latin typeface="Bell MT" panose="02020503060305020303" pitchFamily="18" charset="0"/>
              </a:rPr>
              <a:t> </a:t>
            </a:r>
            <a:endParaRPr lang="en-IN" sz="3200" dirty="0"/>
          </a:p>
        </p:txBody>
      </p:sp>
      <p:sp>
        <p:nvSpPr>
          <p:cNvPr id="4" name="Text Placeholder 3">
            <a:extLst>
              <a:ext uri="{FF2B5EF4-FFF2-40B4-BE49-F238E27FC236}">
                <a16:creationId xmlns:a16="http://schemas.microsoft.com/office/drawing/2014/main" id="{66D5AE02-B5DD-EF4C-1C0F-7B0B30A5C6BF}"/>
              </a:ext>
            </a:extLst>
          </p:cNvPr>
          <p:cNvSpPr>
            <a:spLocks noGrp="1"/>
          </p:cNvSpPr>
          <p:nvPr>
            <p:ph type="body" sz="half" idx="2"/>
          </p:nvPr>
        </p:nvSpPr>
        <p:spPr>
          <a:xfrm>
            <a:off x="677334" y="1402081"/>
            <a:ext cx="3854528" cy="3373120"/>
          </a:xfrm>
        </p:spPr>
        <p:txBody>
          <a:bodyPr>
            <a:normAutofit/>
          </a:bodyPr>
          <a:lstStyle/>
          <a:p>
            <a:r>
              <a:rPr lang="en-US" sz="3200" dirty="0">
                <a:latin typeface="Bell MT" panose="02020503060305020303" pitchFamily="18" charset="0"/>
              </a:rPr>
              <a:t>They are two types of pitches</a:t>
            </a:r>
          </a:p>
          <a:p>
            <a:pPr marL="514350" indent="-514350">
              <a:buAutoNum type="arabicPeriod"/>
            </a:pPr>
            <a:r>
              <a:rPr lang="en-US" sz="3200" dirty="0">
                <a:latin typeface="Bell MT" panose="02020503060305020303" pitchFamily="18" charset="0"/>
              </a:rPr>
              <a:t>Indoor shuttle pitch</a:t>
            </a:r>
          </a:p>
          <a:p>
            <a:pPr marL="514350" indent="-514350">
              <a:buAutoNum type="arabicPeriod"/>
            </a:pPr>
            <a:r>
              <a:rPr lang="en-US" sz="3200" dirty="0">
                <a:latin typeface="Bell MT" panose="02020503060305020303" pitchFamily="18" charset="0"/>
              </a:rPr>
              <a:t> Outdoor shuttle pitch</a:t>
            </a:r>
          </a:p>
          <a:p>
            <a:pPr marL="514350" indent="-514350">
              <a:buAutoNum type="arabicPeriod"/>
            </a:pPr>
            <a:endParaRPr lang="en-IN" sz="3200" dirty="0">
              <a:latin typeface="Bell MT" panose="02020503060305020303" pitchFamily="18" charset="0"/>
            </a:endParaRPr>
          </a:p>
        </p:txBody>
      </p:sp>
      <p:pic>
        <p:nvPicPr>
          <p:cNvPr id="2052" name="Picture 4" descr="_DSC8963">
            <a:extLst>
              <a:ext uri="{FF2B5EF4-FFF2-40B4-BE49-F238E27FC236}">
                <a16:creationId xmlns:a16="http://schemas.microsoft.com/office/drawing/2014/main" id="{7DA91DD9-421E-52E9-DCE5-17BA04BEA3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0912" y="1290320"/>
            <a:ext cx="6140768"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385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68A9-1F90-6FF0-1D27-C95B413F2744}"/>
              </a:ext>
            </a:extLst>
          </p:cNvPr>
          <p:cNvSpPr>
            <a:spLocks noGrp="1"/>
          </p:cNvSpPr>
          <p:nvPr>
            <p:ph type="title"/>
          </p:nvPr>
        </p:nvSpPr>
        <p:spPr>
          <a:xfrm>
            <a:off x="766916" y="609599"/>
            <a:ext cx="8507086" cy="1550989"/>
          </a:xfrm>
        </p:spPr>
        <p:txBody>
          <a:bodyPr>
            <a:normAutofit fontScale="90000"/>
          </a:bodyPr>
          <a:lstStyle/>
          <a:p>
            <a:r>
              <a:rPr lang="en-US" u="sng" dirty="0"/>
              <a:t>Focus of the light:</a:t>
            </a:r>
            <a:br>
              <a:rPr lang="en-US" dirty="0"/>
            </a:br>
            <a:r>
              <a:rPr lang="en-US" dirty="0"/>
              <a:t>                     </a:t>
            </a:r>
            <a:r>
              <a:rPr lang="en-US" dirty="0">
                <a:solidFill>
                  <a:schemeClr val="tx1"/>
                </a:solidFill>
              </a:rPr>
              <a:t>In stadium, the focus of the is Towards  the ground  of the court.</a:t>
            </a:r>
            <a:endParaRPr lang="en-IN" dirty="0">
              <a:solidFill>
                <a:schemeClr val="tx1"/>
              </a:solidFill>
            </a:endParaRPr>
          </a:p>
        </p:txBody>
      </p:sp>
      <p:pic>
        <p:nvPicPr>
          <p:cNvPr id="6" name="Content Placeholder 5">
            <a:extLst>
              <a:ext uri="{FF2B5EF4-FFF2-40B4-BE49-F238E27FC236}">
                <a16:creationId xmlns:a16="http://schemas.microsoft.com/office/drawing/2014/main" id="{D7581CA1-A838-5D50-18B3-D368E64556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6916" y="2384324"/>
            <a:ext cx="7580671" cy="3864077"/>
          </a:xfrm>
        </p:spPr>
      </p:pic>
    </p:spTree>
    <p:extLst>
      <p:ext uri="{BB962C8B-B14F-4D97-AF65-F5344CB8AC3E}">
        <p14:creationId xmlns:p14="http://schemas.microsoft.com/office/powerpoint/2010/main" val="3341104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561E-70FA-D42C-82DB-772B86ACE290}"/>
              </a:ext>
            </a:extLst>
          </p:cNvPr>
          <p:cNvSpPr>
            <a:spLocks noGrp="1"/>
          </p:cNvSpPr>
          <p:nvPr>
            <p:ph type="title"/>
          </p:nvPr>
        </p:nvSpPr>
        <p:spPr>
          <a:xfrm>
            <a:off x="677334" y="334297"/>
            <a:ext cx="8596668" cy="1596103"/>
          </a:xfrm>
        </p:spPr>
        <p:txBody>
          <a:bodyPr/>
          <a:lstStyle/>
          <a:p>
            <a:r>
              <a:rPr lang="en-US" u="sng" dirty="0"/>
              <a:t>Types of washroom designs</a:t>
            </a:r>
            <a:r>
              <a:rPr lang="en-US" dirty="0"/>
              <a:t>:</a:t>
            </a:r>
            <a:endParaRPr lang="en-IN" dirty="0"/>
          </a:p>
        </p:txBody>
      </p:sp>
      <p:pic>
        <p:nvPicPr>
          <p:cNvPr id="6" name="Content Placeholder 5">
            <a:extLst>
              <a:ext uri="{FF2B5EF4-FFF2-40B4-BE49-F238E27FC236}">
                <a16:creationId xmlns:a16="http://schemas.microsoft.com/office/drawing/2014/main" id="{139A511B-AE93-0C65-2E9C-7CAA418F65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1179" y="1700981"/>
            <a:ext cx="6528978" cy="4547419"/>
          </a:xfrm>
        </p:spPr>
      </p:pic>
    </p:spTree>
    <p:extLst>
      <p:ext uri="{BB962C8B-B14F-4D97-AF65-F5344CB8AC3E}">
        <p14:creationId xmlns:p14="http://schemas.microsoft.com/office/powerpoint/2010/main" val="234942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4428-D161-2E5B-8717-C2D6043A9CAC}"/>
              </a:ext>
            </a:extLst>
          </p:cNvPr>
          <p:cNvSpPr>
            <a:spLocks noGrp="1"/>
          </p:cNvSpPr>
          <p:nvPr>
            <p:ph type="title"/>
          </p:nvPr>
        </p:nvSpPr>
        <p:spPr/>
        <p:txBody>
          <a:bodyPr>
            <a:normAutofit/>
          </a:bodyPr>
          <a:lstStyle/>
          <a:p>
            <a:r>
              <a:rPr lang="en-US" u="sng" dirty="0">
                <a:latin typeface="Bell MT" panose="02020503060305020303" pitchFamily="18" charset="0"/>
              </a:rPr>
              <a:t>Washroom:</a:t>
            </a:r>
            <a:br>
              <a:rPr lang="en-US" dirty="0">
                <a:latin typeface="Bell MT" panose="02020503060305020303" pitchFamily="18" charset="0"/>
              </a:rPr>
            </a:br>
            <a:r>
              <a:rPr lang="en-US" dirty="0">
                <a:latin typeface="Bell MT" panose="02020503060305020303" pitchFamily="18" charset="0"/>
              </a:rPr>
              <a:t>1. Measurements(8*5=40 square </a:t>
            </a:r>
            <a:r>
              <a:rPr lang="en-US" dirty="0" err="1">
                <a:latin typeface="Bell MT" panose="02020503060305020303" pitchFamily="18" charset="0"/>
              </a:rPr>
              <a:t>feets</a:t>
            </a:r>
            <a:r>
              <a:rPr lang="en-US" dirty="0">
                <a:latin typeface="Bell MT" panose="02020503060305020303" pitchFamily="18" charset="0"/>
              </a:rPr>
              <a:t>)</a:t>
            </a:r>
            <a:endParaRPr lang="en-IN" dirty="0">
              <a:latin typeface="Bell MT" panose="02020503060305020303" pitchFamily="18" charset="0"/>
            </a:endParaRPr>
          </a:p>
        </p:txBody>
      </p:sp>
      <p:pic>
        <p:nvPicPr>
          <p:cNvPr id="5" name="Content Placeholder 4">
            <a:extLst>
              <a:ext uri="{FF2B5EF4-FFF2-40B4-BE49-F238E27FC236}">
                <a16:creationId xmlns:a16="http://schemas.microsoft.com/office/drawing/2014/main" id="{451839B4-A81E-247F-E2BA-940417E34B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522" y="2399251"/>
            <a:ext cx="7526361" cy="4186107"/>
          </a:xfrm>
        </p:spPr>
      </p:pic>
    </p:spTree>
    <p:extLst>
      <p:ext uri="{BB962C8B-B14F-4D97-AF65-F5344CB8AC3E}">
        <p14:creationId xmlns:p14="http://schemas.microsoft.com/office/powerpoint/2010/main" val="2467523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4895-70A0-F3B9-13DD-F084228BDE5F}"/>
              </a:ext>
            </a:extLst>
          </p:cNvPr>
          <p:cNvSpPr>
            <a:spLocks noGrp="1"/>
          </p:cNvSpPr>
          <p:nvPr>
            <p:ph type="title"/>
          </p:nvPr>
        </p:nvSpPr>
        <p:spPr/>
        <p:txBody>
          <a:bodyPr/>
          <a:lstStyle/>
          <a:p>
            <a:r>
              <a:rPr lang="en-US" u="sng" dirty="0"/>
              <a:t>Type of wash rooms</a:t>
            </a:r>
            <a:r>
              <a:rPr lang="en-US" dirty="0"/>
              <a:t>:</a:t>
            </a:r>
            <a:endParaRPr lang="en-IN" dirty="0"/>
          </a:p>
        </p:txBody>
      </p:sp>
      <p:pic>
        <p:nvPicPr>
          <p:cNvPr id="7" name="Content Placeholder 6">
            <a:extLst>
              <a:ext uri="{FF2B5EF4-FFF2-40B4-BE49-F238E27FC236}">
                <a16:creationId xmlns:a16="http://schemas.microsoft.com/office/drawing/2014/main" id="{55F4CB30-F06F-FD9B-B75A-435A8F1145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92565" y="2160588"/>
            <a:ext cx="4472888" cy="3881437"/>
          </a:xfrm>
        </p:spPr>
      </p:pic>
      <p:pic>
        <p:nvPicPr>
          <p:cNvPr id="1028" name="Picture 4" descr="Russell Rd. Master bathroom - Contemporary - Bathroom - DC Metro - by Harry  Braswell Inc. | Houzz">
            <a:extLst>
              <a:ext uri="{FF2B5EF4-FFF2-40B4-BE49-F238E27FC236}">
                <a16:creationId xmlns:a16="http://schemas.microsoft.com/office/drawing/2014/main" id="{DBA9E768-6979-EDC1-F489-D2FC4B80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2160587"/>
            <a:ext cx="4267200" cy="388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9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3F04-C046-6EAB-1C9E-B92BBD7B777E}"/>
              </a:ext>
            </a:extLst>
          </p:cNvPr>
          <p:cNvSpPr>
            <a:spLocks noGrp="1"/>
          </p:cNvSpPr>
          <p:nvPr>
            <p:ph type="title"/>
          </p:nvPr>
        </p:nvSpPr>
        <p:spPr/>
        <p:txBody>
          <a:bodyPr/>
          <a:lstStyle/>
          <a:p>
            <a:r>
              <a:rPr lang="en-US" u="sng" dirty="0"/>
              <a:t>Washing equipment:</a:t>
            </a:r>
            <a:endParaRPr lang="en-IN" u="sng" dirty="0"/>
          </a:p>
        </p:txBody>
      </p:sp>
      <p:pic>
        <p:nvPicPr>
          <p:cNvPr id="6" name="Content Placeholder 5">
            <a:extLst>
              <a:ext uri="{FF2B5EF4-FFF2-40B4-BE49-F238E27FC236}">
                <a16:creationId xmlns:a16="http://schemas.microsoft.com/office/drawing/2014/main" id="{4AEE6876-0F2A-DAA2-BD49-3114783B919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5174" y="1769807"/>
            <a:ext cx="5515897" cy="4390206"/>
          </a:xfrm>
        </p:spPr>
      </p:pic>
    </p:spTree>
    <p:extLst>
      <p:ext uri="{BB962C8B-B14F-4D97-AF65-F5344CB8AC3E}">
        <p14:creationId xmlns:p14="http://schemas.microsoft.com/office/powerpoint/2010/main" val="704744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C201-432F-DEE4-2B74-7E01E48C59BD}"/>
              </a:ext>
            </a:extLst>
          </p:cNvPr>
          <p:cNvSpPr>
            <a:spLocks noGrp="1"/>
          </p:cNvSpPr>
          <p:nvPr>
            <p:ph type="title"/>
          </p:nvPr>
        </p:nvSpPr>
        <p:spPr/>
        <p:txBody>
          <a:bodyPr/>
          <a:lstStyle/>
          <a:p>
            <a:r>
              <a:rPr lang="en-US" dirty="0"/>
              <a:t>Types of chairs</a:t>
            </a:r>
            <a:endParaRPr lang="en-IN" dirty="0"/>
          </a:p>
        </p:txBody>
      </p:sp>
      <p:sp>
        <p:nvSpPr>
          <p:cNvPr id="3" name="Content Placeholder 2">
            <a:extLst>
              <a:ext uri="{FF2B5EF4-FFF2-40B4-BE49-F238E27FC236}">
                <a16:creationId xmlns:a16="http://schemas.microsoft.com/office/drawing/2014/main" id="{7E9ABFDC-D9F8-D555-D301-7E26F8BAB35A}"/>
              </a:ext>
            </a:extLst>
          </p:cNvPr>
          <p:cNvSpPr>
            <a:spLocks noGrp="1"/>
          </p:cNvSpPr>
          <p:nvPr>
            <p:ph sz="half" idx="1"/>
          </p:nvPr>
        </p:nvSpPr>
        <p:spPr/>
        <p:txBody>
          <a:bodyPr>
            <a:normAutofit/>
          </a:bodyPr>
          <a:lstStyle/>
          <a:p>
            <a:pPr>
              <a:buFont typeface="Arial" panose="020B0604020202020204" pitchFamily="34" charset="0"/>
              <a:buChar char="•"/>
            </a:pPr>
            <a:r>
              <a:rPr lang="en-IN" dirty="0" err="1">
                <a:solidFill>
                  <a:srgbClr val="202124"/>
                </a:solidFill>
                <a:highlight>
                  <a:srgbClr val="FFFFFF"/>
                </a:highlight>
                <a:latin typeface="Google Sans"/>
              </a:rPr>
              <a:t>StadiumPush</a:t>
            </a:r>
            <a:r>
              <a:rPr lang="en-IN" dirty="0">
                <a:solidFill>
                  <a:srgbClr val="202124"/>
                </a:solidFill>
                <a:highlight>
                  <a:srgbClr val="FFFFFF"/>
                </a:highlight>
                <a:latin typeface="Google Sans"/>
              </a:rPr>
              <a:t> </a:t>
            </a:r>
            <a:r>
              <a:rPr lang="en-IN" b="0" i="0" dirty="0">
                <a:solidFill>
                  <a:srgbClr val="202124"/>
                </a:solidFill>
                <a:effectLst/>
                <a:highlight>
                  <a:srgbClr val="FFFFFF"/>
                </a:highlight>
                <a:latin typeface="Google Sans"/>
              </a:rPr>
              <a:t>Back Red Plastic Chairs.</a:t>
            </a:r>
          </a:p>
          <a:p>
            <a:pPr algn="l">
              <a:buFont typeface="Arial" panose="020B0604020202020204" pitchFamily="34" charset="0"/>
              <a:buChar char="•"/>
            </a:pPr>
            <a:r>
              <a:rPr lang="en-IN" b="0" i="0" dirty="0">
                <a:solidFill>
                  <a:srgbClr val="202124"/>
                </a:solidFill>
                <a:effectLst/>
                <a:highlight>
                  <a:srgbClr val="FFFFFF"/>
                </a:highlight>
                <a:latin typeface="Google Sans"/>
              </a:rPr>
              <a:t>Plastic Auto Tip Up Stadium Chair Without Arms.</a:t>
            </a:r>
          </a:p>
          <a:p>
            <a:pPr algn="l">
              <a:buFont typeface="Arial" panose="020B0604020202020204" pitchFamily="34" charset="0"/>
              <a:buChar char="•"/>
            </a:pPr>
            <a:r>
              <a:rPr lang="en-IN" b="0" i="0" dirty="0">
                <a:solidFill>
                  <a:srgbClr val="202124"/>
                </a:solidFill>
                <a:effectLst/>
                <a:highlight>
                  <a:srgbClr val="FFFFFF"/>
                </a:highlight>
                <a:latin typeface="Google Sans"/>
              </a:rPr>
              <a:t>Crystal Fibre Stadium Floor Mounted Seating.</a:t>
            </a:r>
          </a:p>
          <a:p>
            <a:pPr algn="l">
              <a:buFont typeface="Arial" panose="020B0604020202020204" pitchFamily="34" charset="0"/>
              <a:buChar char="•"/>
            </a:pPr>
            <a:r>
              <a:rPr lang="en-IN" b="0" i="0" dirty="0">
                <a:solidFill>
                  <a:srgbClr val="202124"/>
                </a:solidFill>
                <a:effectLst/>
                <a:highlight>
                  <a:srgbClr val="FFFFFF"/>
                </a:highlight>
                <a:latin typeface="Google Sans"/>
              </a:rPr>
              <a:t>Leather Manual Luxury Recliner Chair. </a:t>
            </a:r>
          </a:p>
          <a:p>
            <a:pPr algn="l">
              <a:buFont typeface="Arial" panose="020B0604020202020204" pitchFamily="34" charset="0"/>
              <a:buChar char="•"/>
            </a:pPr>
            <a:r>
              <a:rPr lang="en-IN" b="0" i="0" dirty="0">
                <a:solidFill>
                  <a:srgbClr val="202124"/>
                </a:solidFill>
                <a:effectLst/>
                <a:highlight>
                  <a:srgbClr val="FFFFFF"/>
                </a:highlight>
                <a:latin typeface="Google Sans"/>
              </a:rPr>
              <a:t>Red </a:t>
            </a:r>
            <a:r>
              <a:rPr lang="en-IN" b="0" i="0" dirty="0" err="1">
                <a:solidFill>
                  <a:srgbClr val="202124"/>
                </a:solidFill>
                <a:effectLst/>
                <a:highlight>
                  <a:srgbClr val="FFFFFF"/>
                </a:highlight>
                <a:latin typeface="Google Sans"/>
              </a:rPr>
              <a:t>Sotase</a:t>
            </a:r>
            <a:r>
              <a:rPr lang="en-IN" b="0" i="0" dirty="0">
                <a:solidFill>
                  <a:srgbClr val="202124"/>
                </a:solidFill>
                <a:effectLst/>
                <a:highlight>
                  <a:srgbClr val="FFFFFF"/>
                </a:highlight>
                <a:latin typeface="Google Sans"/>
              </a:rPr>
              <a:t> Stadium Chair Indoor Outdoor</a:t>
            </a:r>
          </a:p>
          <a:p>
            <a:pPr algn="l">
              <a:buFont typeface="Arial" panose="020B0604020202020204" pitchFamily="34" charset="0"/>
              <a:buChar char="•"/>
            </a:pPr>
            <a:r>
              <a:rPr lang="en-IN" b="0" i="0" dirty="0">
                <a:solidFill>
                  <a:srgbClr val="202124"/>
                </a:solidFill>
                <a:effectLst/>
                <a:highlight>
                  <a:srgbClr val="FFFFFF"/>
                </a:highlight>
                <a:latin typeface="Google Sans"/>
              </a:rPr>
              <a:t>Auditoriums Auditorium Tip Up Chairs.</a:t>
            </a:r>
          </a:p>
          <a:p>
            <a:br>
              <a:rPr lang="en-IN" dirty="0"/>
            </a:br>
            <a:endParaRPr lang="en-IN" dirty="0"/>
          </a:p>
        </p:txBody>
      </p:sp>
      <p:graphicFrame>
        <p:nvGraphicFramePr>
          <p:cNvPr id="9" name="Content Placeholder 8">
            <a:extLst>
              <a:ext uri="{FF2B5EF4-FFF2-40B4-BE49-F238E27FC236}">
                <a16:creationId xmlns:a16="http://schemas.microsoft.com/office/drawing/2014/main" id="{E7A7A8C7-037B-E526-CCF8-9A39F7B4F3DC}"/>
              </a:ext>
            </a:extLst>
          </p:cNvPr>
          <p:cNvGraphicFramePr>
            <a:graphicFrameLocks noGrp="1"/>
          </p:cNvGraphicFramePr>
          <p:nvPr>
            <p:ph sz="half" idx="2"/>
            <p:extLst>
              <p:ext uri="{D42A27DB-BD31-4B8C-83A1-F6EECF244321}">
                <p14:modId xmlns:p14="http://schemas.microsoft.com/office/powerpoint/2010/main" val="2397851544"/>
              </p:ext>
            </p:extLst>
          </p:nvPr>
        </p:nvGraphicFramePr>
        <p:xfrm>
          <a:off x="5089525" y="2160588"/>
          <a:ext cx="4184650"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CC0C63EF-FA9F-24C8-BA74-5FE384F80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9525" y="1297858"/>
            <a:ext cx="4085986" cy="4743503"/>
          </a:xfrm>
          <a:prstGeom prst="rect">
            <a:avLst/>
          </a:prstGeom>
        </p:spPr>
      </p:pic>
    </p:spTree>
    <p:extLst>
      <p:ext uri="{BB962C8B-B14F-4D97-AF65-F5344CB8AC3E}">
        <p14:creationId xmlns:p14="http://schemas.microsoft.com/office/powerpoint/2010/main" val="2813363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F9DE2BE-2F29-E89D-CFB5-19EC0505E900}"/>
              </a:ext>
            </a:extLst>
          </p:cNvPr>
          <p:cNvGraphicFramePr>
            <a:graphicFrameLocks noGrp="1"/>
          </p:cNvGraphicFramePr>
          <p:nvPr>
            <p:ph idx="1"/>
            <p:extLst>
              <p:ext uri="{D42A27DB-BD31-4B8C-83A1-F6EECF244321}">
                <p14:modId xmlns:p14="http://schemas.microsoft.com/office/powerpoint/2010/main" val="1315042964"/>
              </p:ext>
            </p:extLst>
          </p:nvPr>
        </p:nvGraphicFramePr>
        <p:xfrm>
          <a:off x="677863" y="147484"/>
          <a:ext cx="8544796" cy="6272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266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7FCF-1D9E-640D-9DB9-E270E3AC4FA7}"/>
              </a:ext>
            </a:extLst>
          </p:cNvPr>
          <p:cNvSpPr>
            <a:spLocks noGrp="1"/>
          </p:cNvSpPr>
          <p:nvPr>
            <p:ph type="title"/>
          </p:nvPr>
        </p:nvSpPr>
        <p:spPr>
          <a:xfrm>
            <a:off x="294430" y="235974"/>
            <a:ext cx="6061573" cy="924232"/>
          </a:xfrm>
        </p:spPr>
        <p:txBody>
          <a:bodyPr>
            <a:normAutofit/>
          </a:bodyPr>
          <a:lstStyle/>
          <a:p>
            <a:r>
              <a:rPr lang="en-US" u="sng" dirty="0"/>
              <a:t>Types of Tables</a:t>
            </a:r>
            <a:r>
              <a:rPr lang="en-US" dirty="0"/>
              <a:t>:</a:t>
            </a:r>
            <a:endParaRPr lang="en-IN" dirty="0"/>
          </a:p>
        </p:txBody>
      </p:sp>
      <p:pic>
        <p:nvPicPr>
          <p:cNvPr id="2050" name="Picture 2" descr="Different types of tables names vocabulary and their pictures - MR MRS  ENGLISH">
            <a:extLst>
              <a:ext uri="{FF2B5EF4-FFF2-40B4-BE49-F238E27FC236}">
                <a16:creationId xmlns:a16="http://schemas.microsoft.com/office/drawing/2014/main" id="{A6BFE064-4FB6-716F-8C1C-1EBE9605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21" y="1323053"/>
            <a:ext cx="8596668" cy="529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97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A88E-8632-8FC8-1B1D-CFEE0C2B6123}"/>
              </a:ext>
            </a:extLst>
          </p:cNvPr>
          <p:cNvSpPr>
            <a:spLocks noGrp="1"/>
          </p:cNvSpPr>
          <p:nvPr>
            <p:ph type="title"/>
          </p:nvPr>
        </p:nvSpPr>
        <p:spPr>
          <a:xfrm>
            <a:off x="470856" y="78658"/>
            <a:ext cx="8596668" cy="1320800"/>
          </a:xfrm>
        </p:spPr>
        <p:txBody>
          <a:bodyPr/>
          <a:lstStyle/>
          <a:p>
            <a:r>
              <a:rPr lang="en-US" u="sng" dirty="0"/>
              <a:t>Prices of the tables</a:t>
            </a:r>
            <a:r>
              <a:rPr lang="en-US" dirty="0"/>
              <a:t>:</a:t>
            </a:r>
            <a:br>
              <a:rPr lang="en-US" dirty="0"/>
            </a:br>
            <a:r>
              <a:rPr lang="en-US" dirty="0"/>
              <a:t>                (3000 to 90000)</a:t>
            </a:r>
            <a:endParaRPr lang="en-IN" dirty="0"/>
          </a:p>
        </p:txBody>
      </p:sp>
      <p:pic>
        <p:nvPicPr>
          <p:cNvPr id="6" name="Content Placeholder 5">
            <a:extLst>
              <a:ext uri="{FF2B5EF4-FFF2-40B4-BE49-F238E27FC236}">
                <a16:creationId xmlns:a16="http://schemas.microsoft.com/office/drawing/2014/main" id="{730C9214-E8A9-7124-D345-4156B9533272}"/>
              </a:ext>
            </a:extLst>
          </p:cNvPr>
          <p:cNvPicPr>
            <a:picLocks noGrp="1" noChangeAspect="1"/>
          </p:cNvPicPr>
          <p:nvPr>
            <p:ph idx="1"/>
          </p:nvPr>
        </p:nvPicPr>
        <p:blipFill>
          <a:blip r:embed="rId2"/>
          <a:stretch>
            <a:fillRect/>
          </a:stretch>
        </p:blipFill>
        <p:spPr bwMode="auto">
          <a:xfrm>
            <a:off x="588844" y="1531373"/>
            <a:ext cx="3463039" cy="24602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0CE620B-C20D-C5D3-D3DD-C08DC3F0AA7D}"/>
              </a:ext>
            </a:extLst>
          </p:cNvPr>
          <p:cNvPicPr>
            <a:picLocks noChangeAspect="1"/>
          </p:cNvPicPr>
          <p:nvPr/>
        </p:nvPicPr>
        <p:blipFill>
          <a:blip r:embed="rId3"/>
          <a:stretch>
            <a:fillRect/>
          </a:stretch>
        </p:blipFill>
        <p:spPr>
          <a:xfrm>
            <a:off x="4355690" y="1531373"/>
            <a:ext cx="3883434" cy="2460247"/>
          </a:xfrm>
          <a:prstGeom prst="rect">
            <a:avLst/>
          </a:prstGeom>
        </p:spPr>
      </p:pic>
      <p:pic>
        <p:nvPicPr>
          <p:cNvPr id="16" name="Picture 15">
            <a:extLst>
              <a:ext uri="{FF2B5EF4-FFF2-40B4-BE49-F238E27FC236}">
                <a16:creationId xmlns:a16="http://schemas.microsoft.com/office/drawing/2014/main" id="{A25A1562-D356-F77E-0B00-21D1CAE86FBE}"/>
              </a:ext>
            </a:extLst>
          </p:cNvPr>
          <p:cNvPicPr>
            <a:picLocks noChangeAspect="1"/>
          </p:cNvPicPr>
          <p:nvPr/>
        </p:nvPicPr>
        <p:blipFill>
          <a:blip r:embed="rId4"/>
          <a:stretch>
            <a:fillRect/>
          </a:stretch>
        </p:blipFill>
        <p:spPr>
          <a:xfrm>
            <a:off x="588845" y="4123534"/>
            <a:ext cx="3463038" cy="2737075"/>
          </a:xfrm>
          <a:prstGeom prst="rect">
            <a:avLst/>
          </a:prstGeom>
        </p:spPr>
      </p:pic>
      <p:pic>
        <p:nvPicPr>
          <p:cNvPr id="19" name="Picture 18">
            <a:extLst>
              <a:ext uri="{FF2B5EF4-FFF2-40B4-BE49-F238E27FC236}">
                <a16:creationId xmlns:a16="http://schemas.microsoft.com/office/drawing/2014/main" id="{ADA90B2E-F0EA-CD57-9928-C87E19628981}"/>
              </a:ext>
            </a:extLst>
          </p:cNvPr>
          <p:cNvPicPr>
            <a:picLocks noChangeAspect="1"/>
          </p:cNvPicPr>
          <p:nvPr/>
        </p:nvPicPr>
        <p:blipFill>
          <a:blip r:embed="rId5"/>
          <a:stretch>
            <a:fillRect/>
          </a:stretch>
        </p:blipFill>
        <p:spPr>
          <a:xfrm>
            <a:off x="4355689" y="4123535"/>
            <a:ext cx="3883435" cy="2648703"/>
          </a:xfrm>
          <a:prstGeom prst="rect">
            <a:avLst/>
          </a:prstGeom>
        </p:spPr>
      </p:pic>
    </p:spTree>
    <p:extLst>
      <p:ext uri="{BB962C8B-B14F-4D97-AF65-F5344CB8AC3E}">
        <p14:creationId xmlns:p14="http://schemas.microsoft.com/office/powerpoint/2010/main" val="315266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ting area in park with seats, tables and parasol Stock Photo | Adobe  Stock">
            <a:extLst>
              <a:ext uri="{FF2B5EF4-FFF2-40B4-BE49-F238E27FC236}">
                <a16:creationId xmlns:a16="http://schemas.microsoft.com/office/drawing/2014/main" id="{3A4043D7-1F1E-5975-B84A-AE510240D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18" y="1235947"/>
            <a:ext cx="3731300" cy="23394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10A9279-C749-5F64-34AA-2782A38883FD}"/>
              </a:ext>
            </a:extLst>
          </p:cNvPr>
          <p:cNvSpPr>
            <a:spLocks noGrp="1"/>
          </p:cNvSpPr>
          <p:nvPr>
            <p:ph type="title"/>
          </p:nvPr>
        </p:nvSpPr>
        <p:spPr>
          <a:xfrm>
            <a:off x="677334" y="90435"/>
            <a:ext cx="8596668" cy="1839965"/>
          </a:xfrm>
        </p:spPr>
        <p:txBody>
          <a:bodyPr/>
          <a:lstStyle/>
          <a:p>
            <a:r>
              <a:rPr lang="en-US" u="sng" dirty="0"/>
              <a:t>Types of Resting areas:</a:t>
            </a:r>
            <a:endParaRPr lang="en-IN" u="sng" dirty="0"/>
          </a:p>
        </p:txBody>
      </p:sp>
      <p:pic>
        <p:nvPicPr>
          <p:cNvPr id="3076" name="Picture 4" descr="889 Rest Stops Stock Photos - Free &amp; Royalty-Free Stock Photos from  Dreamstime">
            <a:extLst>
              <a:ext uri="{FF2B5EF4-FFF2-40B4-BE49-F238E27FC236}">
                <a16:creationId xmlns:a16="http://schemas.microsoft.com/office/drawing/2014/main" id="{CB5FAF10-2A9C-6B17-651A-DADD165D1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749" y="1235947"/>
            <a:ext cx="3983656" cy="23394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eation of rest areas in the office ...">
            <a:extLst>
              <a:ext uri="{FF2B5EF4-FFF2-40B4-BE49-F238E27FC236}">
                <a16:creationId xmlns:a16="http://schemas.microsoft.com/office/drawing/2014/main" id="{C52EF94D-331E-3122-36C4-632E1F72C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64" y="3993104"/>
            <a:ext cx="3756754" cy="24679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serstack Offices | Space Matrix | Office interior design modern, Office  interior design, Modern office interiors">
            <a:extLst>
              <a:ext uri="{FF2B5EF4-FFF2-40B4-BE49-F238E27FC236}">
                <a16:creationId xmlns:a16="http://schemas.microsoft.com/office/drawing/2014/main" id="{CE2B2721-F887-5ED7-2754-B21C10A0C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749" y="3993104"/>
            <a:ext cx="3983656" cy="246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187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3659-3E6D-7EE2-55BD-7CDE6BAD14F7}"/>
              </a:ext>
            </a:extLst>
          </p:cNvPr>
          <p:cNvSpPr>
            <a:spLocks noGrp="1"/>
          </p:cNvSpPr>
          <p:nvPr>
            <p:ph type="title"/>
          </p:nvPr>
        </p:nvSpPr>
        <p:spPr>
          <a:xfrm>
            <a:off x="677334" y="609600"/>
            <a:ext cx="8596668" cy="609600"/>
          </a:xfrm>
        </p:spPr>
        <p:txBody>
          <a:bodyPr>
            <a:noAutofit/>
          </a:bodyPr>
          <a:lstStyle/>
          <a:p>
            <a:r>
              <a:rPr lang="en-US" dirty="0">
                <a:solidFill>
                  <a:srgbClr val="00B050"/>
                </a:solidFill>
                <a:latin typeface="Bell MT" panose="02020503060305020303" pitchFamily="18" charset="0"/>
              </a:rPr>
              <a:t>Measurements:</a:t>
            </a:r>
            <a:endParaRPr lang="en-IN" dirty="0">
              <a:solidFill>
                <a:srgbClr val="00B050"/>
              </a:solidFill>
              <a:latin typeface="Bell MT" panose="02020503060305020303" pitchFamily="18" charset="0"/>
            </a:endParaRPr>
          </a:p>
        </p:txBody>
      </p:sp>
      <p:graphicFrame>
        <p:nvGraphicFramePr>
          <p:cNvPr id="7" name="Content Placeholder 6">
            <a:extLst>
              <a:ext uri="{FF2B5EF4-FFF2-40B4-BE49-F238E27FC236}">
                <a16:creationId xmlns:a16="http://schemas.microsoft.com/office/drawing/2014/main" id="{1B636E69-B03B-2CD4-96CF-76D5C4CB8278}"/>
              </a:ext>
            </a:extLst>
          </p:cNvPr>
          <p:cNvGraphicFramePr>
            <a:graphicFrameLocks noGrp="1"/>
          </p:cNvGraphicFramePr>
          <p:nvPr>
            <p:ph idx="1"/>
            <p:extLst>
              <p:ext uri="{D42A27DB-BD31-4B8C-83A1-F6EECF244321}">
                <p14:modId xmlns:p14="http://schemas.microsoft.com/office/powerpoint/2010/main" val="2901709505"/>
              </p:ext>
            </p:extLst>
          </p:nvPr>
        </p:nvGraphicFramePr>
        <p:xfrm>
          <a:off x="1195642" y="1431234"/>
          <a:ext cx="9657888" cy="5274366"/>
        </p:xfrm>
        <a:graphic>
          <a:graphicData uri="http://schemas.openxmlformats.org/drawingml/2006/table">
            <a:tbl>
              <a:tblPr firstRow="1" bandRow="1">
                <a:tableStyleId>{5C22544A-7EE6-4342-B048-85BDC9FD1C3A}</a:tableStyleId>
              </a:tblPr>
              <a:tblGrid>
                <a:gridCol w="4312275">
                  <a:extLst>
                    <a:ext uri="{9D8B030D-6E8A-4147-A177-3AD203B41FA5}">
                      <a16:colId xmlns:a16="http://schemas.microsoft.com/office/drawing/2014/main" val="74614359"/>
                    </a:ext>
                  </a:extLst>
                </a:gridCol>
                <a:gridCol w="2882783">
                  <a:extLst>
                    <a:ext uri="{9D8B030D-6E8A-4147-A177-3AD203B41FA5}">
                      <a16:colId xmlns:a16="http://schemas.microsoft.com/office/drawing/2014/main" val="494640109"/>
                    </a:ext>
                  </a:extLst>
                </a:gridCol>
                <a:gridCol w="2462830">
                  <a:extLst>
                    <a:ext uri="{9D8B030D-6E8A-4147-A177-3AD203B41FA5}">
                      <a16:colId xmlns:a16="http://schemas.microsoft.com/office/drawing/2014/main" val="829661134"/>
                    </a:ext>
                  </a:extLst>
                </a:gridCol>
              </a:tblGrid>
              <a:tr h="879061">
                <a:tc>
                  <a:txBody>
                    <a:bodyPr/>
                    <a:lstStyle/>
                    <a:p>
                      <a:r>
                        <a:rPr lang="en-US" sz="3600" dirty="0">
                          <a:latin typeface="Bell MT" panose="02020503060305020303" pitchFamily="18" charset="0"/>
                        </a:rPr>
                        <a:t>Court</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Singles</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Double</a:t>
                      </a:r>
                      <a:endParaRPr lang="en-IN" sz="3600" dirty="0">
                        <a:latin typeface="Bell MT" panose="02020503060305020303" pitchFamily="18" charset="0"/>
                      </a:endParaRPr>
                    </a:p>
                  </a:txBody>
                  <a:tcPr/>
                </a:tc>
                <a:extLst>
                  <a:ext uri="{0D108BD9-81ED-4DB2-BD59-A6C34878D82A}">
                    <a16:rowId xmlns:a16="http://schemas.microsoft.com/office/drawing/2014/main" val="3203107716"/>
                  </a:ext>
                </a:extLst>
              </a:tr>
              <a:tr h="879061">
                <a:tc>
                  <a:txBody>
                    <a:bodyPr/>
                    <a:lstStyle/>
                    <a:p>
                      <a:r>
                        <a:rPr lang="en-US" sz="3600" dirty="0">
                          <a:latin typeface="Bell MT" panose="02020503060305020303" pitchFamily="18" charset="0"/>
                        </a:rPr>
                        <a:t>Length</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13.40m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13.40m</a:t>
                      </a:r>
                      <a:endParaRPr lang="en-IN" sz="3600" dirty="0">
                        <a:latin typeface="Bell MT" panose="02020503060305020303" pitchFamily="18" charset="0"/>
                      </a:endParaRPr>
                    </a:p>
                  </a:txBody>
                  <a:tcPr/>
                </a:tc>
                <a:extLst>
                  <a:ext uri="{0D108BD9-81ED-4DB2-BD59-A6C34878D82A}">
                    <a16:rowId xmlns:a16="http://schemas.microsoft.com/office/drawing/2014/main" val="4135934824"/>
                  </a:ext>
                </a:extLst>
              </a:tr>
              <a:tr h="879061">
                <a:tc>
                  <a:txBody>
                    <a:bodyPr/>
                    <a:lstStyle/>
                    <a:p>
                      <a:r>
                        <a:rPr lang="en-US" sz="3600" dirty="0">
                          <a:latin typeface="Bell MT" panose="02020503060305020303" pitchFamily="18" charset="0"/>
                        </a:rPr>
                        <a:t>Width</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5.18m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6.10m</a:t>
                      </a:r>
                      <a:endParaRPr lang="en-IN" sz="3600" dirty="0">
                        <a:latin typeface="Bell MT" panose="02020503060305020303" pitchFamily="18" charset="0"/>
                      </a:endParaRPr>
                    </a:p>
                  </a:txBody>
                  <a:tcPr/>
                </a:tc>
                <a:extLst>
                  <a:ext uri="{0D108BD9-81ED-4DB2-BD59-A6C34878D82A}">
                    <a16:rowId xmlns:a16="http://schemas.microsoft.com/office/drawing/2014/main" val="3562762985"/>
                  </a:ext>
                </a:extLst>
              </a:tr>
              <a:tr h="879061">
                <a:tc>
                  <a:txBody>
                    <a:bodyPr/>
                    <a:lstStyle/>
                    <a:p>
                      <a:r>
                        <a:rPr lang="en-US" sz="3600" dirty="0">
                          <a:latin typeface="Bell MT" panose="02020503060305020303" pitchFamily="18" charset="0"/>
                        </a:rPr>
                        <a:t>Short service line</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1.98m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1.98m</a:t>
                      </a:r>
                      <a:endParaRPr lang="en-IN" sz="3600" dirty="0">
                        <a:latin typeface="Bell MT" panose="02020503060305020303" pitchFamily="18" charset="0"/>
                      </a:endParaRPr>
                    </a:p>
                  </a:txBody>
                  <a:tcPr/>
                </a:tc>
                <a:extLst>
                  <a:ext uri="{0D108BD9-81ED-4DB2-BD59-A6C34878D82A}">
                    <a16:rowId xmlns:a16="http://schemas.microsoft.com/office/drawing/2014/main" val="1592610782"/>
                  </a:ext>
                </a:extLst>
              </a:tr>
              <a:tr h="879061">
                <a:tc>
                  <a:txBody>
                    <a:bodyPr/>
                    <a:lstStyle/>
                    <a:p>
                      <a:r>
                        <a:rPr lang="en-US" sz="3600" dirty="0">
                          <a:latin typeface="Bell MT" panose="02020503060305020303" pitchFamily="18" charset="0"/>
                        </a:rPr>
                        <a:t>Long service line </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6.70m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5.94m</a:t>
                      </a:r>
                      <a:endParaRPr lang="en-IN" sz="3600" dirty="0">
                        <a:latin typeface="Bell MT" panose="02020503060305020303" pitchFamily="18" charset="0"/>
                      </a:endParaRPr>
                    </a:p>
                  </a:txBody>
                  <a:tcPr/>
                </a:tc>
                <a:extLst>
                  <a:ext uri="{0D108BD9-81ED-4DB2-BD59-A6C34878D82A}">
                    <a16:rowId xmlns:a16="http://schemas.microsoft.com/office/drawing/2014/main" val="2075142848"/>
                  </a:ext>
                </a:extLst>
              </a:tr>
              <a:tr h="879061">
                <a:tc>
                  <a:txBody>
                    <a:bodyPr/>
                    <a:lstStyle/>
                    <a:p>
                      <a:r>
                        <a:rPr lang="en-US" sz="3600" dirty="0">
                          <a:latin typeface="Bell MT" panose="02020503060305020303" pitchFamily="18" charset="0"/>
                        </a:rPr>
                        <a:t>Lines thickness</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4cm</a:t>
                      </a:r>
                      <a:endParaRPr lang="en-IN" sz="3600" dirty="0">
                        <a:latin typeface="Bell MT" panose="02020503060305020303" pitchFamily="18" charset="0"/>
                      </a:endParaRPr>
                    </a:p>
                  </a:txBody>
                  <a:tcPr/>
                </a:tc>
                <a:tc>
                  <a:txBody>
                    <a:bodyPr/>
                    <a:lstStyle/>
                    <a:p>
                      <a:r>
                        <a:rPr lang="en-US" sz="3600" dirty="0">
                          <a:latin typeface="Bell MT" panose="02020503060305020303" pitchFamily="18" charset="0"/>
                        </a:rPr>
                        <a:t>4cm</a:t>
                      </a:r>
                      <a:endParaRPr lang="en-IN" sz="3600" dirty="0">
                        <a:latin typeface="Bell MT" panose="02020503060305020303" pitchFamily="18" charset="0"/>
                      </a:endParaRPr>
                    </a:p>
                  </a:txBody>
                  <a:tcPr/>
                </a:tc>
                <a:extLst>
                  <a:ext uri="{0D108BD9-81ED-4DB2-BD59-A6C34878D82A}">
                    <a16:rowId xmlns:a16="http://schemas.microsoft.com/office/drawing/2014/main" val="3185867316"/>
                  </a:ext>
                </a:extLst>
              </a:tr>
            </a:tbl>
          </a:graphicData>
        </a:graphic>
      </p:graphicFrame>
    </p:spTree>
    <p:extLst>
      <p:ext uri="{BB962C8B-B14F-4D97-AF65-F5344CB8AC3E}">
        <p14:creationId xmlns:p14="http://schemas.microsoft.com/office/powerpoint/2010/main" val="2252236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E15F-5C24-7965-524F-A01E95AF5B2B}"/>
              </a:ext>
            </a:extLst>
          </p:cNvPr>
          <p:cNvSpPr>
            <a:spLocks noGrp="1"/>
          </p:cNvSpPr>
          <p:nvPr>
            <p:ph type="title"/>
          </p:nvPr>
        </p:nvSpPr>
        <p:spPr>
          <a:xfrm>
            <a:off x="677334" y="0"/>
            <a:ext cx="8596668" cy="904568"/>
          </a:xfrm>
        </p:spPr>
        <p:txBody>
          <a:bodyPr/>
          <a:lstStyle/>
          <a:p>
            <a:r>
              <a:rPr lang="en-US" u="sng" dirty="0"/>
              <a:t>Equipment used for resting area:</a:t>
            </a:r>
            <a:endParaRPr lang="en-IN" u="sng" dirty="0"/>
          </a:p>
        </p:txBody>
      </p:sp>
      <p:pic>
        <p:nvPicPr>
          <p:cNvPr id="4098" name="Picture 2" descr="Photo &amp; Image Portfolio by Angel Dots | Shutterstock Contributor">
            <a:extLst>
              <a:ext uri="{FF2B5EF4-FFF2-40B4-BE49-F238E27FC236}">
                <a16:creationId xmlns:a16="http://schemas.microsoft.com/office/drawing/2014/main" id="{C9F41623-538F-3383-5D2D-E7F416AAB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13" y="1258529"/>
            <a:ext cx="4965290" cy="5212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pos : 5 339 838 images, photos de stock, objets 3D et images vectorielles  | Shutterstock">
            <a:extLst>
              <a:ext uri="{FF2B5EF4-FFF2-40B4-BE49-F238E27FC236}">
                <a16:creationId xmlns:a16="http://schemas.microsoft.com/office/drawing/2014/main" id="{198AA6D0-B0B6-F31B-9326-F525BCD72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987" y="1258529"/>
            <a:ext cx="5181600" cy="521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4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58EC-C55C-0164-4A68-168F2CD2CD86}"/>
              </a:ext>
            </a:extLst>
          </p:cNvPr>
          <p:cNvSpPr>
            <a:spLocks noGrp="1"/>
          </p:cNvSpPr>
          <p:nvPr>
            <p:ph type="title"/>
          </p:nvPr>
        </p:nvSpPr>
        <p:spPr>
          <a:xfrm>
            <a:off x="375331" y="72704"/>
            <a:ext cx="8596668" cy="1550989"/>
          </a:xfrm>
        </p:spPr>
        <p:txBody>
          <a:bodyPr>
            <a:normAutofit/>
          </a:bodyPr>
          <a:lstStyle/>
          <a:p>
            <a:r>
              <a:rPr lang="en-US" dirty="0"/>
              <a:t>Sitting area:</a:t>
            </a:r>
            <a:br>
              <a:rPr lang="en-US" dirty="0"/>
            </a:br>
            <a:r>
              <a:rPr lang="en-US" sz="2700" dirty="0">
                <a:solidFill>
                  <a:schemeClr val="tx1"/>
                </a:solidFill>
              </a:rPr>
              <a:t> It need 10 square </a:t>
            </a:r>
            <a:r>
              <a:rPr lang="en-US" sz="2700" dirty="0" err="1">
                <a:solidFill>
                  <a:schemeClr val="tx1"/>
                </a:solidFill>
              </a:rPr>
              <a:t>feets</a:t>
            </a:r>
            <a:r>
              <a:rPr lang="en-US" sz="2700" dirty="0">
                <a:solidFill>
                  <a:schemeClr val="tx1"/>
                </a:solidFill>
              </a:rPr>
              <a:t> per person</a:t>
            </a:r>
            <a:br>
              <a:rPr lang="en-US" sz="2700" dirty="0">
                <a:solidFill>
                  <a:schemeClr val="tx1"/>
                </a:solidFill>
              </a:rPr>
            </a:br>
            <a:r>
              <a:rPr lang="en-US" sz="2700" dirty="0">
                <a:solidFill>
                  <a:schemeClr val="tx1"/>
                </a:solidFill>
              </a:rPr>
              <a:t> so, for 7 people 70 square </a:t>
            </a:r>
            <a:r>
              <a:rPr lang="en-US" sz="2700" dirty="0" err="1">
                <a:solidFill>
                  <a:schemeClr val="tx1"/>
                </a:solidFill>
              </a:rPr>
              <a:t>feets</a:t>
            </a:r>
            <a:endParaRPr lang="en-IN" dirty="0">
              <a:solidFill>
                <a:schemeClr val="tx1"/>
              </a:solidFill>
            </a:endParaRPr>
          </a:p>
        </p:txBody>
      </p:sp>
      <p:pic>
        <p:nvPicPr>
          <p:cNvPr id="2050" name="Picture 2" descr="rows of blue seats in stadium - stadium seating no people stock pictures, royalty-free photos &amp; images">
            <a:extLst>
              <a:ext uri="{FF2B5EF4-FFF2-40B4-BE49-F238E27FC236}">
                <a16:creationId xmlns:a16="http://schemas.microsoft.com/office/drawing/2014/main" id="{619721CF-BD66-3255-5F6C-5F6DBE0AE4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2160588"/>
            <a:ext cx="7820714" cy="441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6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D43B-5023-2C63-5D91-92F8F2322263}"/>
              </a:ext>
            </a:extLst>
          </p:cNvPr>
          <p:cNvSpPr>
            <a:spLocks noGrp="1"/>
          </p:cNvSpPr>
          <p:nvPr>
            <p:ph type="title"/>
          </p:nvPr>
        </p:nvSpPr>
        <p:spPr>
          <a:xfrm>
            <a:off x="677863" y="734142"/>
            <a:ext cx="8596668" cy="1320800"/>
          </a:xfrm>
        </p:spPr>
        <p:txBody>
          <a:bodyPr/>
          <a:lstStyle/>
          <a:p>
            <a:r>
              <a:rPr lang="en-US" dirty="0"/>
              <a:t>Types of chair arrangements:</a:t>
            </a:r>
            <a:endParaRPr lang="en-IN" dirty="0"/>
          </a:p>
        </p:txBody>
      </p:sp>
      <p:pic>
        <p:nvPicPr>
          <p:cNvPr id="13" name="Content Placeholder 12">
            <a:extLst>
              <a:ext uri="{FF2B5EF4-FFF2-40B4-BE49-F238E27FC236}">
                <a16:creationId xmlns:a16="http://schemas.microsoft.com/office/drawing/2014/main" id="{757BAE58-0160-A9AA-6CC6-6C5847C8E072}"/>
              </a:ext>
            </a:extLst>
          </p:cNvPr>
          <p:cNvPicPr>
            <a:picLocks noGrp="1" noChangeAspect="1"/>
          </p:cNvPicPr>
          <p:nvPr>
            <p:ph sz="half" idx="1"/>
          </p:nvPr>
        </p:nvPicPr>
        <p:blipFill>
          <a:blip r:embed="rId2">
            <a:biLevel thresh="50000"/>
            <a:alphaModFix amt="7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08760" y="1943100"/>
            <a:ext cx="6629400" cy="3826964"/>
          </a:xfrm>
        </p:spPr>
      </p:pic>
    </p:spTree>
    <p:extLst>
      <p:ext uri="{BB962C8B-B14F-4D97-AF65-F5344CB8AC3E}">
        <p14:creationId xmlns:p14="http://schemas.microsoft.com/office/powerpoint/2010/main" val="4059588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400FD9-7731-BC97-63F9-6C80B0073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164" y="651452"/>
            <a:ext cx="7589520" cy="6055360"/>
          </a:xfrm>
        </p:spPr>
      </p:pic>
    </p:spTree>
    <p:extLst>
      <p:ext uri="{BB962C8B-B14F-4D97-AF65-F5344CB8AC3E}">
        <p14:creationId xmlns:p14="http://schemas.microsoft.com/office/powerpoint/2010/main" val="2152086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8207D-7005-5399-7115-83BD62C3E6D4}"/>
              </a:ext>
            </a:extLst>
          </p:cNvPr>
          <p:cNvSpPr>
            <a:spLocks noGrp="1"/>
          </p:cNvSpPr>
          <p:nvPr>
            <p:ph type="body" idx="1"/>
          </p:nvPr>
        </p:nvSpPr>
        <p:spPr>
          <a:xfrm>
            <a:off x="675745" y="671333"/>
            <a:ext cx="8598254" cy="613458"/>
          </a:xfrm>
        </p:spPr>
        <p:txBody>
          <a:bodyPr/>
          <a:lstStyle/>
          <a:p>
            <a:r>
              <a:rPr lang="en-US" sz="3200" dirty="0">
                <a:solidFill>
                  <a:schemeClr val="accent2"/>
                </a:solidFill>
              </a:rPr>
              <a:t>Out door sitting:</a:t>
            </a:r>
            <a:endParaRPr lang="en-IN" sz="3200" dirty="0">
              <a:solidFill>
                <a:schemeClr val="accent2"/>
              </a:solidFill>
            </a:endParaRPr>
          </a:p>
        </p:txBody>
      </p:sp>
      <p:pic>
        <p:nvPicPr>
          <p:cNvPr id="14" name="Content Placeholder 13">
            <a:extLst>
              <a:ext uri="{FF2B5EF4-FFF2-40B4-BE49-F238E27FC236}">
                <a16:creationId xmlns:a16="http://schemas.microsoft.com/office/drawing/2014/main" id="{A5B793AE-D5AD-601F-A5D6-791A66983D6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088382" y="1713054"/>
            <a:ext cx="4185617" cy="4328972"/>
          </a:xfrm>
        </p:spPr>
      </p:pic>
      <p:pic>
        <p:nvPicPr>
          <p:cNvPr id="18" name="Content Placeholder 17">
            <a:extLst>
              <a:ext uri="{FF2B5EF4-FFF2-40B4-BE49-F238E27FC236}">
                <a16:creationId xmlns:a16="http://schemas.microsoft.com/office/drawing/2014/main" id="{12D1F3D4-6C9C-7D72-959D-9D0A258DB2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1494" y="1562583"/>
            <a:ext cx="4069874" cy="5075498"/>
          </a:xfrm>
        </p:spPr>
      </p:pic>
    </p:spTree>
    <p:extLst>
      <p:ext uri="{BB962C8B-B14F-4D97-AF65-F5344CB8AC3E}">
        <p14:creationId xmlns:p14="http://schemas.microsoft.com/office/powerpoint/2010/main" val="1850916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4C86C467-E830-4B45-CE8C-70FA9C512F9F}"/>
              </a:ext>
            </a:extLst>
          </p:cNvPr>
          <p:cNvGraphicFramePr>
            <a:graphicFrameLocks noGrp="1"/>
          </p:cNvGraphicFramePr>
          <p:nvPr>
            <p:ph idx="1"/>
            <p:extLst>
              <p:ext uri="{D42A27DB-BD31-4B8C-83A1-F6EECF244321}">
                <p14:modId xmlns:p14="http://schemas.microsoft.com/office/powerpoint/2010/main" val="982043530"/>
              </p:ext>
            </p:extLst>
          </p:nvPr>
        </p:nvGraphicFramePr>
        <p:xfrm>
          <a:off x="677863" y="590308"/>
          <a:ext cx="8596312" cy="6134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718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35D-D425-8010-79D0-BFDA1C777436}"/>
              </a:ext>
            </a:extLst>
          </p:cNvPr>
          <p:cNvSpPr>
            <a:spLocks noGrp="1"/>
          </p:cNvSpPr>
          <p:nvPr>
            <p:ph type="title"/>
          </p:nvPr>
        </p:nvSpPr>
        <p:spPr/>
        <p:txBody>
          <a:bodyPr/>
          <a:lstStyle/>
          <a:p>
            <a:r>
              <a:rPr lang="en-US" u="sng" dirty="0">
                <a:solidFill>
                  <a:schemeClr val="accent2"/>
                </a:solidFill>
              </a:rPr>
              <a:t>In</a:t>
            </a:r>
            <a:r>
              <a:rPr lang="en-US" sz="3600" u="sng" dirty="0">
                <a:solidFill>
                  <a:schemeClr val="accent2"/>
                </a:solidFill>
              </a:rPr>
              <a:t> door sitting:</a:t>
            </a:r>
            <a:br>
              <a:rPr lang="en-IN" sz="3600" dirty="0">
                <a:solidFill>
                  <a:schemeClr val="accent2"/>
                </a:solidFill>
              </a:rPr>
            </a:br>
            <a:endParaRPr lang="en-IN" dirty="0"/>
          </a:p>
        </p:txBody>
      </p:sp>
      <p:graphicFrame>
        <p:nvGraphicFramePr>
          <p:cNvPr id="16" name="Content Placeholder 15">
            <a:extLst>
              <a:ext uri="{FF2B5EF4-FFF2-40B4-BE49-F238E27FC236}">
                <a16:creationId xmlns:a16="http://schemas.microsoft.com/office/drawing/2014/main" id="{E7DE4DA1-BC4C-CDE1-6C67-79701594B6CE}"/>
              </a:ext>
            </a:extLst>
          </p:cNvPr>
          <p:cNvGraphicFramePr>
            <a:graphicFrameLocks noGrp="1"/>
          </p:cNvGraphicFramePr>
          <p:nvPr>
            <p:ph sz="half" idx="2"/>
            <p:extLst>
              <p:ext uri="{D42A27DB-BD31-4B8C-83A1-F6EECF244321}">
                <p14:modId xmlns:p14="http://schemas.microsoft.com/office/powerpoint/2010/main" val="1716629997"/>
              </p:ext>
            </p:extLst>
          </p:nvPr>
        </p:nvGraphicFramePr>
        <p:xfrm>
          <a:off x="2654709" y="2015615"/>
          <a:ext cx="5329084" cy="4724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6800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6246-0625-C509-5394-DADF82CF176A}"/>
              </a:ext>
            </a:extLst>
          </p:cNvPr>
          <p:cNvSpPr>
            <a:spLocks noGrp="1"/>
          </p:cNvSpPr>
          <p:nvPr>
            <p:ph type="title"/>
          </p:nvPr>
        </p:nvSpPr>
        <p:spPr>
          <a:xfrm>
            <a:off x="983226" y="157316"/>
            <a:ext cx="7763401" cy="1090911"/>
          </a:xfrm>
        </p:spPr>
        <p:txBody>
          <a:bodyPr>
            <a:normAutofit fontScale="90000"/>
          </a:bodyPr>
          <a:lstStyle/>
          <a:p>
            <a:r>
              <a:rPr lang="en-US" u="sng" dirty="0"/>
              <a:t>Cafeteria plan:</a:t>
            </a:r>
            <a:br>
              <a:rPr lang="en-US" u="sng" dirty="0"/>
            </a:br>
            <a:r>
              <a:rPr lang="en-US" dirty="0"/>
              <a:t>                   ( Total area 154 square feet)</a:t>
            </a:r>
            <a:endParaRPr lang="en-IN" dirty="0"/>
          </a:p>
        </p:txBody>
      </p:sp>
      <p:pic>
        <p:nvPicPr>
          <p:cNvPr id="8" name="Content Placeholder 7">
            <a:extLst>
              <a:ext uri="{FF2B5EF4-FFF2-40B4-BE49-F238E27FC236}">
                <a16:creationId xmlns:a16="http://schemas.microsoft.com/office/drawing/2014/main" id="{575F5388-768D-B209-04AB-044C24D6C1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3226" y="1248227"/>
            <a:ext cx="7763401" cy="5182070"/>
          </a:xfrm>
        </p:spPr>
      </p:pic>
    </p:spTree>
    <p:extLst>
      <p:ext uri="{BB962C8B-B14F-4D97-AF65-F5344CB8AC3E}">
        <p14:creationId xmlns:p14="http://schemas.microsoft.com/office/powerpoint/2010/main" val="1157161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5E95-0D72-E197-5296-F0224CACD101}"/>
              </a:ext>
            </a:extLst>
          </p:cNvPr>
          <p:cNvSpPr>
            <a:spLocks noGrp="1"/>
          </p:cNvSpPr>
          <p:nvPr>
            <p:ph type="title"/>
          </p:nvPr>
        </p:nvSpPr>
        <p:spPr/>
        <p:txBody>
          <a:bodyPr/>
          <a:lstStyle/>
          <a:p>
            <a:r>
              <a:rPr lang="en-US" u="sng" dirty="0"/>
              <a:t>Cafeteria equipment</a:t>
            </a:r>
            <a:r>
              <a:rPr lang="en-US" dirty="0"/>
              <a:t>:</a:t>
            </a:r>
            <a:endParaRPr lang="en-IN" dirty="0"/>
          </a:p>
        </p:txBody>
      </p:sp>
      <p:pic>
        <p:nvPicPr>
          <p:cNvPr id="8" name="Content Placeholder 7">
            <a:extLst>
              <a:ext uri="{FF2B5EF4-FFF2-40B4-BE49-F238E27FC236}">
                <a16:creationId xmlns:a16="http://schemas.microsoft.com/office/drawing/2014/main" id="{D5733DB7-2335-069B-152F-F7F9B2696E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3049" y="2049514"/>
            <a:ext cx="5467098" cy="3234813"/>
          </a:xfrm>
        </p:spPr>
      </p:pic>
      <p:pic>
        <p:nvPicPr>
          <p:cNvPr id="10" name="Content Placeholder 9">
            <a:extLst>
              <a:ext uri="{FF2B5EF4-FFF2-40B4-BE49-F238E27FC236}">
                <a16:creationId xmlns:a16="http://schemas.microsoft.com/office/drawing/2014/main" id="{6C83861A-585E-0793-CF8A-350A00D6700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18114" y="2227006"/>
            <a:ext cx="6131538" cy="3234813"/>
          </a:xfrm>
        </p:spPr>
      </p:pic>
    </p:spTree>
    <p:extLst>
      <p:ext uri="{BB962C8B-B14F-4D97-AF65-F5344CB8AC3E}">
        <p14:creationId xmlns:p14="http://schemas.microsoft.com/office/powerpoint/2010/main" val="2935960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36B9-A9E3-758D-7CA0-F799EE63E28F}"/>
              </a:ext>
            </a:extLst>
          </p:cNvPr>
          <p:cNvSpPr>
            <a:spLocks noGrp="1"/>
          </p:cNvSpPr>
          <p:nvPr>
            <p:ph type="title"/>
          </p:nvPr>
        </p:nvSpPr>
        <p:spPr>
          <a:xfrm>
            <a:off x="559347" y="150762"/>
            <a:ext cx="8596668" cy="1320800"/>
          </a:xfrm>
        </p:spPr>
        <p:txBody>
          <a:bodyPr>
            <a:normAutofit fontScale="90000"/>
          </a:bodyPr>
          <a:lstStyle/>
          <a:p>
            <a:r>
              <a:rPr lang="en-US" dirty="0"/>
              <a:t>Cafeteria design:</a:t>
            </a:r>
            <a:br>
              <a:rPr lang="en-US" dirty="0"/>
            </a:br>
            <a:r>
              <a:rPr lang="en-US" dirty="0"/>
              <a:t>                    ( 10000 to 200000/-)</a:t>
            </a:r>
            <a:br>
              <a:rPr lang="en-IN" sz="3600" dirty="0">
                <a:solidFill>
                  <a:schemeClr val="tx1"/>
                </a:solidFill>
              </a:rPr>
            </a:br>
            <a:endParaRPr lang="en-IN" dirty="0"/>
          </a:p>
        </p:txBody>
      </p:sp>
      <p:graphicFrame>
        <p:nvGraphicFramePr>
          <p:cNvPr id="7" name="Content Placeholder 6">
            <a:extLst>
              <a:ext uri="{FF2B5EF4-FFF2-40B4-BE49-F238E27FC236}">
                <a16:creationId xmlns:a16="http://schemas.microsoft.com/office/drawing/2014/main" id="{12D19493-EE3C-16D7-6235-797461260CB9}"/>
              </a:ext>
            </a:extLst>
          </p:cNvPr>
          <p:cNvGraphicFramePr>
            <a:graphicFrameLocks noGrp="1"/>
          </p:cNvGraphicFramePr>
          <p:nvPr>
            <p:ph sz="half" idx="2"/>
            <p:extLst>
              <p:ext uri="{D42A27DB-BD31-4B8C-83A1-F6EECF244321}">
                <p14:modId xmlns:p14="http://schemas.microsoft.com/office/powerpoint/2010/main" val="3697741970"/>
              </p:ext>
            </p:extLst>
          </p:nvPr>
        </p:nvGraphicFramePr>
        <p:xfrm>
          <a:off x="676275" y="1327355"/>
          <a:ext cx="9195312" cy="4719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0921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E0A90B-ADFD-2BE3-53E0-1CD1C3A7E05A}"/>
              </a:ext>
            </a:extLst>
          </p:cNvPr>
          <p:cNvSpPr>
            <a:spLocks noGrp="1"/>
          </p:cNvSpPr>
          <p:nvPr>
            <p:ph type="body" sz="half" idx="2"/>
          </p:nvPr>
        </p:nvSpPr>
        <p:spPr>
          <a:xfrm>
            <a:off x="677334" y="5689600"/>
            <a:ext cx="7643706" cy="711200"/>
          </a:xfrm>
        </p:spPr>
        <p:txBody>
          <a:bodyPr>
            <a:normAutofit/>
          </a:bodyPr>
          <a:lstStyle/>
          <a:p>
            <a:r>
              <a:rPr lang="en-US" sz="3200" dirty="0">
                <a:latin typeface="Bell MT" panose="02020503060305020303" pitchFamily="18" charset="0"/>
              </a:rPr>
              <a:t>                     Outdoor shuttle pitch</a:t>
            </a:r>
            <a:endParaRPr lang="en-IN" sz="3200" dirty="0">
              <a:latin typeface="Bell MT" panose="02020503060305020303" pitchFamily="18" charset="0"/>
            </a:endParaRPr>
          </a:p>
        </p:txBody>
      </p:sp>
      <p:pic>
        <p:nvPicPr>
          <p:cNvPr id="3078" name="Picture 6" descr="Outdoor Badminton Court at Rs 165 ...">
            <a:extLst>
              <a:ext uri="{FF2B5EF4-FFF2-40B4-BE49-F238E27FC236}">
                <a16:creationId xmlns:a16="http://schemas.microsoft.com/office/drawing/2014/main" id="{BA411527-9589-7A98-1BBA-223740AE7D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2161" y="944881"/>
            <a:ext cx="7315200" cy="460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28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B4D3-DBF2-6C96-98FD-9691E9E42DDE}"/>
              </a:ext>
            </a:extLst>
          </p:cNvPr>
          <p:cNvSpPr>
            <a:spLocks noGrp="1"/>
          </p:cNvSpPr>
          <p:nvPr>
            <p:ph type="title"/>
          </p:nvPr>
        </p:nvSpPr>
        <p:spPr>
          <a:xfrm>
            <a:off x="244714" y="157316"/>
            <a:ext cx="9322073" cy="1179872"/>
          </a:xfrm>
        </p:spPr>
        <p:txBody>
          <a:bodyPr>
            <a:normAutofit fontScale="90000"/>
          </a:bodyPr>
          <a:lstStyle/>
          <a:p>
            <a:r>
              <a:rPr lang="en-US" u="sng" dirty="0"/>
              <a:t>Required place</a:t>
            </a:r>
            <a:r>
              <a:rPr lang="en-US" dirty="0"/>
              <a:t>: </a:t>
            </a:r>
            <a:r>
              <a:rPr lang="en-US" u="sng" dirty="0"/>
              <a:t> </a:t>
            </a:r>
            <a:br>
              <a:rPr lang="en-US" dirty="0"/>
            </a:br>
            <a:r>
              <a:rPr lang="en-US" dirty="0"/>
              <a:t>         </a:t>
            </a:r>
            <a:r>
              <a:rPr lang="en-US" dirty="0">
                <a:solidFill>
                  <a:schemeClr val="tx1"/>
                </a:solidFill>
              </a:rPr>
              <a:t>available place 13000 square </a:t>
            </a:r>
            <a:r>
              <a:rPr lang="en-US" dirty="0" err="1">
                <a:solidFill>
                  <a:schemeClr val="tx1"/>
                </a:solidFill>
              </a:rPr>
              <a:t>feets</a:t>
            </a:r>
            <a:br>
              <a:rPr lang="en-US" u="sng" dirty="0"/>
            </a:br>
            <a:r>
              <a:rPr lang="en-US" u="sng" dirty="0"/>
              <a:t>           </a:t>
            </a:r>
            <a:endParaRPr lang="en-IN" u="sng" dirty="0"/>
          </a:p>
        </p:txBody>
      </p:sp>
      <p:sp>
        <p:nvSpPr>
          <p:cNvPr id="4" name="Content Placeholder 3">
            <a:extLst>
              <a:ext uri="{FF2B5EF4-FFF2-40B4-BE49-F238E27FC236}">
                <a16:creationId xmlns:a16="http://schemas.microsoft.com/office/drawing/2014/main" id="{5B9A8866-942D-3352-F26E-F4AEB0B4D35D}"/>
              </a:ext>
            </a:extLst>
          </p:cNvPr>
          <p:cNvSpPr>
            <a:spLocks noGrp="1"/>
          </p:cNvSpPr>
          <p:nvPr>
            <p:ph sz="half" idx="2"/>
          </p:nvPr>
        </p:nvSpPr>
        <p:spPr>
          <a:xfrm>
            <a:off x="2348917" y="1468073"/>
            <a:ext cx="6568579" cy="5232611"/>
          </a:xfrm>
        </p:spPr>
        <p:txBody>
          <a:bodyPr>
            <a:normAutofit fontScale="85000" lnSpcReduction="20000"/>
          </a:bodyPr>
          <a:lstStyle/>
          <a:p>
            <a:pPr>
              <a:buFont typeface="Wingdings" panose="05000000000000000000" pitchFamily="2" charset="2"/>
              <a:buChar char="v"/>
            </a:pPr>
            <a:r>
              <a:rPr lang="en-US" sz="2800" u="sng" dirty="0"/>
              <a:t>Double shuttle court :</a:t>
            </a:r>
          </a:p>
          <a:p>
            <a:pPr>
              <a:buFont typeface="Wingdings" panose="05000000000000000000" pitchFamily="2" charset="2"/>
              <a:buChar char="v"/>
            </a:pPr>
            <a:r>
              <a:rPr lang="en-US" sz="2800" dirty="0"/>
              <a:t>880 square </a:t>
            </a:r>
            <a:r>
              <a:rPr lang="en-US" sz="2800" dirty="0" err="1"/>
              <a:t>feets</a:t>
            </a:r>
            <a:endParaRPr lang="en-US" sz="2800" dirty="0"/>
          </a:p>
          <a:p>
            <a:pPr>
              <a:buFont typeface="Wingdings" panose="05000000000000000000" pitchFamily="2" charset="2"/>
              <a:buChar char="v"/>
            </a:pPr>
            <a:r>
              <a:rPr lang="en-US" sz="2800" u="sng" dirty="0"/>
              <a:t>For washroom design :</a:t>
            </a:r>
          </a:p>
          <a:p>
            <a:pPr>
              <a:buFont typeface="Wingdings" panose="05000000000000000000" pitchFamily="2" charset="2"/>
              <a:buChar char="v"/>
            </a:pPr>
            <a:r>
              <a:rPr lang="en-IN" sz="2800" b="0" i="0" dirty="0">
                <a:solidFill>
                  <a:srgbClr val="1F1F1F"/>
                </a:solidFill>
                <a:effectLst/>
                <a:highlight>
                  <a:srgbClr val="FFFFFF"/>
                </a:highlight>
                <a:latin typeface="Google Sans"/>
              </a:rPr>
              <a:t>  size 8*5 (</a:t>
            </a:r>
            <a:r>
              <a:rPr lang="en-IN" sz="2800" dirty="0">
                <a:solidFill>
                  <a:srgbClr val="040C28"/>
                </a:solidFill>
                <a:highlight>
                  <a:srgbClr val="FFFFFF"/>
                </a:highlight>
                <a:latin typeface="Google Sans"/>
              </a:rPr>
              <a:t>40</a:t>
            </a:r>
            <a:r>
              <a:rPr lang="en-IN" sz="2800" b="0" i="0" dirty="0">
                <a:solidFill>
                  <a:srgbClr val="040C28"/>
                </a:solidFill>
                <a:effectLst/>
                <a:latin typeface="Google Sans"/>
              </a:rPr>
              <a:t> square feet</a:t>
            </a:r>
            <a:r>
              <a:rPr lang="en-IN" sz="2800" dirty="0">
                <a:solidFill>
                  <a:srgbClr val="1F1F1F"/>
                </a:solidFill>
                <a:highlight>
                  <a:srgbClr val="FFFFFF"/>
                </a:highlight>
                <a:latin typeface="Google Sans"/>
              </a:rPr>
              <a:t>)</a:t>
            </a:r>
            <a:endParaRPr lang="en-US" sz="2800" dirty="0"/>
          </a:p>
          <a:p>
            <a:pPr>
              <a:buFont typeface="Wingdings" panose="05000000000000000000" pitchFamily="2" charset="2"/>
              <a:buChar char="v"/>
            </a:pPr>
            <a:r>
              <a:rPr lang="en-IN" sz="2800" u="sng" dirty="0">
                <a:solidFill>
                  <a:srgbClr val="1F1F1F"/>
                </a:solidFill>
                <a:highlight>
                  <a:srgbClr val="FFFFFF"/>
                </a:highlight>
                <a:latin typeface="Google Sans"/>
              </a:rPr>
              <a:t>Cafeteria :</a:t>
            </a:r>
          </a:p>
          <a:p>
            <a:pPr>
              <a:buFont typeface="Wingdings" panose="05000000000000000000" pitchFamily="2" charset="2"/>
              <a:buChar char="v"/>
            </a:pPr>
            <a:r>
              <a:rPr lang="en-IN" sz="2800" dirty="0">
                <a:solidFill>
                  <a:srgbClr val="1F1F1F"/>
                </a:solidFill>
                <a:highlight>
                  <a:srgbClr val="FFFFFF"/>
                </a:highlight>
                <a:latin typeface="Google Sans"/>
              </a:rPr>
              <a:t>Table Per person (12 square feet)</a:t>
            </a:r>
          </a:p>
          <a:p>
            <a:pPr>
              <a:buFont typeface="Wingdings" panose="05000000000000000000" pitchFamily="2" charset="2"/>
              <a:buChar char="v"/>
            </a:pPr>
            <a:r>
              <a:rPr lang="en-IN" sz="2800" dirty="0">
                <a:solidFill>
                  <a:srgbClr val="1F1F1F"/>
                </a:solidFill>
                <a:highlight>
                  <a:srgbClr val="FFFFFF"/>
                </a:highlight>
                <a:latin typeface="Google Sans"/>
              </a:rPr>
              <a:t>Chair per person(10 square  feet)</a:t>
            </a:r>
          </a:p>
          <a:p>
            <a:pPr>
              <a:buFont typeface="Wingdings" panose="05000000000000000000" pitchFamily="2" charset="2"/>
              <a:buChar char="v"/>
            </a:pPr>
            <a:r>
              <a:rPr lang="en-IN" sz="2800" dirty="0">
                <a:solidFill>
                  <a:srgbClr val="1F1F1F"/>
                </a:solidFill>
                <a:highlight>
                  <a:srgbClr val="FFFFFF"/>
                </a:highlight>
                <a:latin typeface="Google Sans"/>
              </a:rPr>
              <a:t>Per person 22</a:t>
            </a:r>
          </a:p>
          <a:p>
            <a:pPr>
              <a:buFont typeface="Wingdings" panose="05000000000000000000" pitchFamily="2" charset="2"/>
              <a:buChar char="v"/>
            </a:pPr>
            <a:r>
              <a:rPr lang="en-IN" sz="2800" dirty="0">
                <a:solidFill>
                  <a:srgbClr val="1F1F1F"/>
                </a:solidFill>
                <a:highlight>
                  <a:srgbClr val="FFFFFF"/>
                </a:highlight>
                <a:latin typeface="Google Sans"/>
              </a:rPr>
              <a:t>7*22=154</a:t>
            </a:r>
          </a:p>
          <a:p>
            <a:pPr>
              <a:buFont typeface="Wingdings" panose="05000000000000000000" pitchFamily="2" charset="2"/>
              <a:buChar char="v"/>
            </a:pPr>
            <a:r>
              <a:rPr lang="en-IN" sz="2800" u="sng" dirty="0">
                <a:solidFill>
                  <a:srgbClr val="1F1F1F"/>
                </a:solidFill>
                <a:highlight>
                  <a:srgbClr val="FFFFFF"/>
                </a:highlight>
                <a:latin typeface="Google Sans"/>
              </a:rPr>
              <a:t>Sitting area :</a:t>
            </a:r>
          </a:p>
          <a:p>
            <a:pPr>
              <a:buFont typeface="Wingdings" panose="05000000000000000000" pitchFamily="2" charset="2"/>
              <a:buChar char="v"/>
            </a:pPr>
            <a:r>
              <a:rPr lang="en-IN" sz="2800" dirty="0">
                <a:solidFill>
                  <a:srgbClr val="1F1F1F"/>
                </a:solidFill>
                <a:highlight>
                  <a:srgbClr val="FFFFFF"/>
                </a:highlight>
                <a:latin typeface="Google Sans"/>
              </a:rPr>
              <a:t>Per person(10 square feet)</a:t>
            </a:r>
          </a:p>
          <a:p>
            <a:pPr>
              <a:buFont typeface="Wingdings" panose="05000000000000000000" pitchFamily="2" charset="2"/>
              <a:buChar char="v"/>
            </a:pPr>
            <a:r>
              <a:rPr lang="en-IN" sz="2800" dirty="0">
                <a:solidFill>
                  <a:srgbClr val="1F1F1F"/>
                </a:solidFill>
                <a:highlight>
                  <a:srgbClr val="FFFFFF"/>
                </a:highlight>
                <a:latin typeface="Google Sans"/>
              </a:rPr>
              <a:t>7*10=70</a:t>
            </a:r>
          </a:p>
          <a:p>
            <a:pPr>
              <a:buFont typeface="Wingdings" panose="05000000000000000000" pitchFamily="2" charset="2"/>
              <a:buChar char="v"/>
            </a:pPr>
            <a:endParaRPr lang="en-IN" sz="2800" dirty="0">
              <a:solidFill>
                <a:srgbClr val="1F1F1F"/>
              </a:solidFill>
              <a:highlight>
                <a:srgbClr val="FFFFFF"/>
              </a:highlight>
              <a:latin typeface="Google Sans"/>
            </a:endParaRPr>
          </a:p>
          <a:p>
            <a:pPr>
              <a:buFont typeface="Wingdings" panose="05000000000000000000" pitchFamily="2" charset="2"/>
              <a:buChar char="v"/>
            </a:pPr>
            <a:endParaRPr lang="en-IN" sz="2800" dirty="0"/>
          </a:p>
        </p:txBody>
      </p:sp>
    </p:spTree>
    <p:extLst>
      <p:ext uri="{BB962C8B-B14F-4D97-AF65-F5344CB8AC3E}">
        <p14:creationId xmlns:p14="http://schemas.microsoft.com/office/powerpoint/2010/main" val="2704231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21734F-DD6F-3EFF-EA52-952F8986EE1D}"/>
              </a:ext>
            </a:extLst>
          </p:cNvPr>
          <p:cNvSpPr>
            <a:spLocks noGrp="1"/>
          </p:cNvSpPr>
          <p:nvPr>
            <p:ph type="body" idx="1"/>
          </p:nvPr>
        </p:nvSpPr>
        <p:spPr>
          <a:xfrm>
            <a:off x="675744" y="1917290"/>
            <a:ext cx="8761871" cy="532296"/>
          </a:xfrm>
        </p:spPr>
        <p:txBody>
          <a:bodyPr/>
          <a:lstStyle/>
          <a:p>
            <a:r>
              <a:rPr lang="en-US" dirty="0"/>
              <a:t>880+40+154+70=1144=1300-1144=156 square feet(remaining)</a:t>
            </a:r>
            <a:endParaRPr lang="en-IN" dirty="0"/>
          </a:p>
        </p:txBody>
      </p:sp>
      <p:sp>
        <p:nvSpPr>
          <p:cNvPr id="12" name="Title 11">
            <a:extLst>
              <a:ext uri="{FF2B5EF4-FFF2-40B4-BE49-F238E27FC236}">
                <a16:creationId xmlns:a16="http://schemas.microsoft.com/office/drawing/2014/main" id="{2B80067C-5D34-6A2B-7474-9A9A1985DDFD}"/>
              </a:ext>
            </a:extLst>
          </p:cNvPr>
          <p:cNvSpPr>
            <a:spLocks noGrp="1"/>
          </p:cNvSpPr>
          <p:nvPr>
            <p:ph type="title"/>
          </p:nvPr>
        </p:nvSpPr>
        <p:spPr>
          <a:xfrm>
            <a:off x="677333" y="1"/>
            <a:ext cx="8673143" cy="1917289"/>
          </a:xfrm>
        </p:spPr>
        <p:txBody>
          <a:bodyPr>
            <a:normAutofit fontScale="90000"/>
          </a:bodyPr>
          <a:lstStyle/>
          <a:p>
            <a:r>
              <a:rPr lang="en-US" dirty="0"/>
              <a:t>Total place:</a:t>
            </a:r>
            <a:br>
              <a:rPr lang="en-US" dirty="0"/>
            </a:br>
            <a:r>
              <a:rPr lang="en-US" dirty="0"/>
              <a:t>                      Total place we have </a:t>
            </a:r>
            <a:br>
              <a:rPr lang="en-IN" sz="3600" dirty="0"/>
            </a:br>
            <a:r>
              <a:rPr lang="en-IN" sz="3600" dirty="0"/>
              <a:t>                          </a:t>
            </a:r>
            <a:r>
              <a:rPr lang="en-IN" sz="2800" dirty="0">
                <a:solidFill>
                  <a:schemeClr val="tx1"/>
                </a:solidFill>
              </a:rPr>
              <a:t>16*50 sqrt</a:t>
            </a:r>
            <a:br>
              <a:rPr lang="en-IN" sz="2800" dirty="0">
                <a:solidFill>
                  <a:schemeClr val="tx1"/>
                </a:solidFill>
              </a:rPr>
            </a:br>
            <a:r>
              <a:rPr lang="en-IN" sz="2800" dirty="0">
                <a:solidFill>
                  <a:schemeClr val="tx1"/>
                </a:solidFill>
              </a:rPr>
              <a:t>                                 1300 square feet</a:t>
            </a:r>
            <a:endParaRPr lang="en-IN" dirty="0">
              <a:solidFill>
                <a:schemeClr val="tx1"/>
              </a:solidFill>
            </a:endParaRPr>
          </a:p>
        </p:txBody>
      </p:sp>
    </p:spTree>
    <p:extLst>
      <p:ext uri="{BB962C8B-B14F-4D97-AF65-F5344CB8AC3E}">
        <p14:creationId xmlns:p14="http://schemas.microsoft.com/office/powerpoint/2010/main" val="1601252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5DF9-AE30-5848-C7DC-D5D467B64BD1}"/>
              </a:ext>
            </a:extLst>
          </p:cNvPr>
          <p:cNvSpPr>
            <a:spLocks noGrp="1"/>
          </p:cNvSpPr>
          <p:nvPr>
            <p:ph type="title"/>
          </p:nvPr>
        </p:nvSpPr>
        <p:spPr>
          <a:xfrm>
            <a:off x="677334" y="609599"/>
            <a:ext cx="8596668" cy="1550989"/>
          </a:xfrm>
        </p:spPr>
        <p:txBody>
          <a:bodyPr>
            <a:normAutofit fontScale="90000"/>
          </a:bodyPr>
          <a:lstStyle/>
          <a:p>
            <a:r>
              <a:rPr lang="en-US" dirty="0">
                <a:latin typeface="Bell MT" panose="02020503060305020303" pitchFamily="18" charset="0"/>
              </a:rPr>
              <a:t>    3.Single and double play shuttle court</a:t>
            </a:r>
            <a:br>
              <a:rPr lang="en-US" dirty="0">
                <a:latin typeface="Bell MT" panose="02020503060305020303" pitchFamily="18" charset="0"/>
              </a:rPr>
            </a:br>
            <a:r>
              <a:rPr lang="en-US" sz="3100" dirty="0">
                <a:solidFill>
                  <a:schemeClr val="bg2">
                    <a:lumMod val="50000"/>
                  </a:schemeClr>
                </a:solidFill>
                <a:latin typeface="Bell MT" panose="02020503060305020303" pitchFamily="18" charset="0"/>
              </a:rPr>
              <a:t>1.single play                                  2.Doble play shuttle </a:t>
            </a:r>
            <a:br>
              <a:rPr lang="en-US" sz="3100" dirty="0">
                <a:solidFill>
                  <a:schemeClr val="bg2">
                    <a:lumMod val="50000"/>
                  </a:schemeClr>
                </a:solidFill>
                <a:latin typeface="Bell MT" panose="02020503060305020303" pitchFamily="18" charset="0"/>
              </a:rPr>
            </a:br>
            <a:r>
              <a:rPr lang="en-US" sz="3100" dirty="0">
                <a:solidFill>
                  <a:schemeClr val="bg2">
                    <a:lumMod val="50000"/>
                  </a:schemeClr>
                </a:solidFill>
                <a:latin typeface="Bell MT" panose="02020503060305020303" pitchFamily="18" charset="0"/>
              </a:rPr>
              <a:t> </a:t>
            </a:r>
            <a:r>
              <a:rPr lang="en-US" sz="3100" dirty="0" err="1">
                <a:solidFill>
                  <a:schemeClr val="bg2">
                    <a:lumMod val="50000"/>
                  </a:schemeClr>
                </a:solidFill>
                <a:latin typeface="Bell MT" panose="02020503060305020303" pitchFamily="18" charset="0"/>
              </a:rPr>
              <a:t>shuttle</a:t>
            </a:r>
            <a:r>
              <a:rPr lang="en-US" sz="3100" dirty="0">
                <a:solidFill>
                  <a:schemeClr val="bg2">
                    <a:lumMod val="50000"/>
                  </a:schemeClr>
                </a:solidFill>
                <a:latin typeface="Bell MT" panose="02020503060305020303" pitchFamily="18" charset="0"/>
              </a:rPr>
              <a:t> court                                       </a:t>
            </a:r>
            <a:r>
              <a:rPr lang="en-US" sz="3100" dirty="0" err="1">
                <a:solidFill>
                  <a:schemeClr val="bg2">
                    <a:lumMod val="50000"/>
                  </a:schemeClr>
                </a:solidFill>
                <a:latin typeface="Bell MT" panose="02020503060305020303" pitchFamily="18" charset="0"/>
              </a:rPr>
              <a:t>court</a:t>
            </a:r>
            <a:endParaRPr lang="en-IN" sz="3100" dirty="0">
              <a:latin typeface="Bell MT" panose="02020503060305020303" pitchFamily="18" charset="0"/>
            </a:endParaRPr>
          </a:p>
        </p:txBody>
      </p:sp>
      <p:pic>
        <p:nvPicPr>
          <p:cNvPr id="4098" name="Picture 2" descr="Badminton Singles Top Sellers | prohory.cz">
            <a:extLst>
              <a:ext uri="{FF2B5EF4-FFF2-40B4-BE49-F238E27FC236}">
                <a16:creationId xmlns:a16="http://schemas.microsoft.com/office/drawing/2014/main" id="{14A8E6D5-EEA7-974B-42B0-B24C2006741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58800" y="2255520"/>
            <a:ext cx="4184034" cy="41859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ngles In Badminton Deals | pescont3.com">
            <a:extLst>
              <a:ext uri="{FF2B5EF4-FFF2-40B4-BE49-F238E27FC236}">
                <a16:creationId xmlns:a16="http://schemas.microsoft.com/office/drawing/2014/main" id="{BDE07CAE-4EB0-63D8-D55F-5E0FDD5BA2F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89524" y="2160587"/>
            <a:ext cx="4989195" cy="428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8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2E5F-38B7-7682-0CA9-0CEAACD155AD}"/>
              </a:ext>
            </a:extLst>
          </p:cNvPr>
          <p:cNvSpPr>
            <a:spLocks noGrp="1"/>
          </p:cNvSpPr>
          <p:nvPr>
            <p:ph type="title"/>
          </p:nvPr>
        </p:nvSpPr>
        <p:spPr>
          <a:xfrm>
            <a:off x="677334" y="609600"/>
            <a:ext cx="8596668" cy="741680"/>
          </a:xfrm>
        </p:spPr>
        <p:txBody>
          <a:bodyPr/>
          <a:lstStyle/>
          <a:p>
            <a:r>
              <a:rPr lang="en-US" dirty="0">
                <a:latin typeface="Bell MT" panose="02020503060305020303" pitchFamily="18" charset="0"/>
              </a:rPr>
              <a:t>4.Mixed play shuttle court:</a:t>
            </a:r>
            <a:endParaRPr lang="en-IN" dirty="0">
              <a:latin typeface="Bell MT" panose="02020503060305020303" pitchFamily="18" charset="0"/>
            </a:endParaRPr>
          </a:p>
        </p:txBody>
      </p:sp>
      <p:pic>
        <p:nvPicPr>
          <p:cNvPr id="5122" name="Picture 2" descr="No photo description available.">
            <a:extLst>
              <a:ext uri="{FF2B5EF4-FFF2-40B4-BE49-F238E27FC236}">
                <a16:creationId xmlns:a16="http://schemas.microsoft.com/office/drawing/2014/main" id="{0FEBD54A-A3D0-42B3-7C6B-E699F02599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6160" y="1584959"/>
            <a:ext cx="7741920" cy="445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48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0FB-0B9A-3233-4C32-9C75C7A29552}"/>
              </a:ext>
            </a:extLst>
          </p:cNvPr>
          <p:cNvSpPr>
            <a:spLocks noGrp="1"/>
          </p:cNvSpPr>
          <p:nvPr>
            <p:ph type="title"/>
          </p:nvPr>
        </p:nvSpPr>
        <p:spPr>
          <a:xfrm>
            <a:off x="0" y="75501"/>
            <a:ext cx="9645063" cy="1535963"/>
          </a:xfrm>
        </p:spPr>
        <p:txBody>
          <a:bodyPr>
            <a:normAutofit fontScale="90000"/>
          </a:bodyPr>
          <a:lstStyle/>
          <a:p>
            <a:r>
              <a:rPr lang="en-US" dirty="0">
                <a:latin typeface="Bell MT" panose="02020503060305020303" pitchFamily="18" charset="0"/>
              </a:rPr>
              <a:t> Pitch design:</a:t>
            </a:r>
            <a:br>
              <a:rPr lang="en-US" dirty="0">
                <a:latin typeface="Bell MT" panose="02020503060305020303" pitchFamily="18" charset="0"/>
              </a:rPr>
            </a:br>
            <a:r>
              <a:rPr lang="en-US" dirty="0">
                <a:solidFill>
                  <a:srgbClr val="00B050"/>
                </a:solidFill>
                <a:latin typeface="Bell MT" panose="02020503060305020303" pitchFamily="18" charset="0"/>
              </a:rPr>
              <a:t>1. we have 26 sq ft*50 sq ft total area:(1300 </a:t>
            </a:r>
            <a:r>
              <a:rPr lang="en-US" dirty="0" err="1">
                <a:solidFill>
                  <a:srgbClr val="00B050"/>
                </a:solidFill>
                <a:latin typeface="Bell MT" panose="02020503060305020303" pitchFamily="18" charset="0"/>
              </a:rPr>
              <a:t>squar</a:t>
            </a:r>
            <a:r>
              <a:rPr lang="en-US" dirty="0">
                <a:solidFill>
                  <a:srgbClr val="00B050"/>
                </a:solidFill>
                <a:latin typeface="Bell MT" panose="02020503060305020303" pitchFamily="18" charset="0"/>
              </a:rPr>
              <a:t> feet)</a:t>
            </a:r>
            <a:br>
              <a:rPr lang="en-US" dirty="0">
                <a:solidFill>
                  <a:srgbClr val="00B050"/>
                </a:solidFill>
                <a:latin typeface="Bell MT" panose="02020503060305020303" pitchFamily="18" charset="0"/>
              </a:rPr>
            </a:br>
            <a:r>
              <a:rPr lang="en-US" dirty="0">
                <a:solidFill>
                  <a:srgbClr val="00B050"/>
                </a:solidFill>
                <a:latin typeface="Bell MT" panose="02020503060305020303" pitchFamily="18" charset="0"/>
              </a:rPr>
              <a:t>2.we need for court(880 square feet)</a:t>
            </a:r>
            <a:endParaRPr lang="en-IN" dirty="0">
              <a:solidFill>
                <a:srgbClr val="00B050"/>
              </a:solidFill>
              <a:latin typeface="Bell MT" panose="02020503060305020303" pitchFamily="18" charset="0"/>
            </a:endParaRPr>
          </a:p>
        </p:txBody>
      </p:sp>
      <p:pic>
        <p:nvPicPr>
          <p:cNvPr id="6146" name="Picture 2" descr="badminton court size">
            <a:extLst>
              <a:ext uri="{FF2B5EF4-FFF2-40B4-BE49-F238E27FC236}">
                <a16:creationId xmlns:a16="http://schemas.microsoft.com/office/drawing/2014/main" id="{194EC820-D8EF-1D76-E931-A0B47B96FF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 y="1879600"/>
            <a:ext cx="8788400" cy="463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98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2945</TotalTime>
  <Words>1836</Words>
  <Application>Microsoft Office PowerPoint</Application>
  <PresentationFormat>Widescreen</PresentationFormat>
  <Paragraphs>161</Paragraphs>
  <Slides>61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Arial</vt:lpstr>
      <vt:lpstr>Bell MT</vt:lpstr>
      <vt:lpstr>Calibri</vt:lpstr>
      <vt:lpstr>Courier New</vt:lpstr>
      <vt:lpstr>Google Sans</vt:lpstr>
      <vt:lpstr>Helvetica Neue</vt:lpstr>
      <vt:lpstr>Montserrat</vt:lpstr>
      <vt:lpstr>Trebuchet MS</vt:lpstr>
      <vt:lpstr>Wingdings</vt:lpstr>
      <vt:lpstr>Wingdings 3</vt:lpstr>
      <vt:lpstr>Facet</vt:lpstr>
      <vt:lpstr>Shuttle Court Arrangement</vt:lpstr>
      <vt:lpstr>PowerPoint Presentation</vt:lpstr>
      <vt:lpstr>Court design: Shuttle pitch 1.Shuttle pitch measurements: </vt:lpstr>
      <vt:lpstr>2.Type of Shuttle pitches </vt:lpstr>
      <vt:lpstr>Measurements:</vt:lpstr>
      <vt:lpstr>PowerPoint Presentation</vt:lpstr>
      <vt:lpstr>    3.Single and double play shuttle court 1.single play                                  2.Doble play shuttle   shuttle court                                       court</vt:lpstr>
      <vt:lpstr>4.Mixed play shuttle court:</vt:lpstr>
      <vt:lpstr> Pitch design: 1. we have 26 sq ft*50 sq ft total area:(1300 squar feet) 2.we need for court(880 square feet)</vt:lpstr>
      <vt:lpstr>2.Singles and Double play shuttle court:                 880tyrerertertreteterewrewrwwewe                                                           </vt:lpstr>
      <vt:lpstr>2.Floor sand and floor material    matt arrangement 1.Floor sand                      2. Floor material</vt:lpstr>
      <vt:lpstr>Floor grass:</vt:lpstr>
      <vt:lpstr>Floor matt material:  There are different types of badminton courts flooring. The four most common floorings used are wooden, vinyl, rubber, and pp interlock tiles.  </vt:lpstr>
      <vt:lpstr>3.Floor marker:   (1,620 square feet)</vt:lpstr>
      <vt:lpstr>Floor cleanups equipments : These are starts from (23000 to 200000 /-)</vt:lpstr>
      <vt:lpstr>Surrounding water flow:</vt:lpstr>
      <vt:lpstr>Surrounding water flow:</vt:lpstr>
      <vt:lpstr>Rain water flash:</vt:lpstr>
      <vt:lpstr>PowerPoint Presentation</vt:lpstr>
      <vt:lpstr>PowerPoint Presentation</vt:lpstr>
      <vt:lpstr>A swale is designed to collect rainwater on your property and the only way to do this without a pump is by gravity flow.  Therefore, a swale collects the water by being the lowest point in a given area and then is pitched to wherever you want the water to go.  When we say pitched, we mean the ground is sloped to allow the water to roll downhill within the swale.</vt:lpstr>
      <vt:lpstr>Fencing design:</vt:lpstr>
      <vt:lpstr>2. No. of polls       3.Position of polls               </vt:lpstr>
      <vt:lpstr>Type of poles :They are two type of poles i. fixed poles ii. movable poles</vt:lpstr>
      <vt:lpstr>Fixed pole types:</vt:lpstr>
      <vt:lpstr>Movable pole types:</vt:lpstr>
      <vt:lpstr>Fixed pole:         ( 5000 to 40000)</vt:lpstr>
      <vt:lpstr>Movable pole:               (3000 to 20000)</vt:lpstr>
      <vt:lpstr>4.Types of net 1.polyethylene 2.nylon 3. vinyl. </vt:lpstr>
      <vt:lpstr>PowerPoint Presentation</vt:lpstr>
      <vt:lpstr>Badminton Net:                       Nylon net is best </vt:lpstr>
      <vt:lpstr>6.Top roof for rain season I. Plastic  roofing         II . Aluminum  sheet design       coated roof shed             </vt:lpstr>
      <vt:lpstr> Aluminum coated roof shed:</vt:lpstr>
      <vt:lpstr>7.Cover items:     They are two types i. Metal fencing(cost `138 to 300` per kg) ii. Wooden fencing (cost `180 per sqr ft)  </vt:lpstr>
      <vt:lpstr>Metal fencing:  The metal fencing is  mainly used as fencing material for all sports stadiums.</vt:lpstr>
      <vt:lpstr>Lighting for Night 1. Types of lights:  The walls of the badminton court must be dark. There are two forms of lighting that can be integrated into the lighting design and environment: led high bay lights and led floodlights. Light levels should be between 400 and 500 lux. The lights, on the other hand, are placed parallel to the sideline.</vt:lpstr>
      <vt:lpstr>PowerPoint Presentation</vt:lpstr>
      <vt:lpstr>Number of lights: 10 to 15 lights are needed for total stadium</vt:lpstr>
      <vt:lpstr>Position of the lights:</vt:lpstr>
      <vt:lpstr>Focus of the light:                      In stadium, the focus of the is Towards  the ground  of the court.</vt:lpstr>
      <vt:lpstr>Types of washroom designs:</vt:lpstr>
      <vt:lpstr>Washroom: 1. Measurements(8*5=40 square feets)</vt:lpstr>
      <vt:lpstr>Type of wash rooms:</vt:lpstr>
      <vt:lpstr>Washing equipment:</vt:lpstr>
      <vt:lpstr>Types of chairs</vt:lpstr>
      <vt:lpstr>PowerPoint Presentation</vt:lpstr>
      <vt:lpstr>Types of Tables:</vt:lpstr>
      <vt:lpstr>Prices of the tables:                 (3000 to 90000)</vt:lpstr>
      <vt:lpstr>Types of Resting areas:</vt:lpstr>
      <vt:lpstr>Equipment used for resting area:</vt:lpstr>
      <vt:lpstr>Sitting area:  It need 10 square feets per person  so, for 7 people 70 square feets</vt:lpstr>
      <vt:lpstr>Types of chair arrangements:</vt:lpstr>
      <vt:lpstr>PowerPoint Presentation</vt:lpstr>
      <vt:lpstr>PowerPoint Presentation</vt:lpstr>
      <vt:lpstr>PowerPoint Presentation</vt:lpstr>
      <vt:lpstr>In door sitting: </vt:lpstr>
      <vt:lpstr>Cafeteria plan:                    ( Total area 154 square feet)</vt:lpstr>
      <vt:lpstr>Cafeteria equipment:</vt:lpstr>
      <vt:lpstr>Cafeteria design:                     ( 10000 to 200000/-) </vt:lpstr>
      <vt:lpstr>Required place:            available place 13000 square feets            </vt:lpstr>
      <vt:lpstr>Total place:                       Total place we have                            16*50 sqrt                                  1300 square feet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param p</dc:creator>
  <cp:lastModifiedBy>param p</cp:lastModifiedBy>
  <cp:revision>105</cp:revision>
  <dcterms:created xsi:type="dcterms:W3CDTF">2024-06-07T09:24:13Z</dcterms:created>
  <dcterms:modified xsi:type="dcterms:W3CDTF">2024-08-28T05:12:46Z</dcterms:modified>
</cp:coreProperties>
</file>